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69" r:id="rId3"/>
    <p:sldId id="257" r:id="rId4"/>
    <p:sldId id="259" r:id="rId5"/>
    <p:sldId id="270" r:id="rId6"/>
    <p:sldId id="271" r:id="rId7"/>
    <p:sldId id="263" r:id="rId8"/>
    <p:sldId id="268" r:id="rId9"/>
    <p:sldId id="267" r:id="rId10"/>
    <p:sldId id="266" r:id="rId11"/>
    <p:sldId id="264" r:id="rId12"/>
    <p:sldId id="260" r:id="rId13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931C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213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E926E-5573-437D-A36E-7BC8A8B0F5D0}" type="doc">
      <dgm:prSet loTypeId="urn:microsoft.com/office/officeart/2005/8/layout/cycle1" loCatId="cycle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B0C33E8-B3E7-4DB5-AA38-90EBD83BA40F}">
      <dgm:prSet phldrT="[Texto]"/>
      <dgm:spPr/>
      <dgm:t>
        <a:bodyPr/>
        <a:lstStyle/>
        <a:p>
          <a:r>
            <a:rPr lang="es-MX" smtClean="0"/>
            <a:t>Estructura del conocimiento</a:t>
          </a:r>
          <a:endParaRPr lang="es-MX" dirty="0"/>
        </a:p>
      </dgm:t>
    </dgm:pt>
    <dgm:pt modelId="{229AC586-4591-4368-9D5F-3C42DF6C2F88}" type="parTrans" cxnId="{FC3B8941-D778-4E43-98D4-D4AAFE026C7F}">
      <dgm:prSet/>
      <dgm:spPr/>
      <dgm:t>
        <a:bodyPr/>
        <a:lstStyle/>
        <a:p>
          <a:endParaRPr lang="es-MX"/>
        </a:p>
      </dgm:t>
    </dgm:pt>
    <dgm:pt modelId="{E8DBDC12-D287-4969-BC1E-CF95BBE590E2}" type="sibTrans" cxnId="{FC3B8941-D778-4E43-98D4-D4AAFE026C7F}">
      <dgm:prSet/>
      <dgm:spPr/>
      <dgm:t>
        <a:bodyPr/>
        <a:lstStyle/>
        <a:p>
          <a:endParaRPr lang="es-MX"/>
        </a:p>
      </dgm:t>
    </dgm:pt>
    <dgm:pt modelId="{95AEEC7B-619B-406B-AA90-D5B587B6F1E0}">
      <dgm:prSet phldrT="[Texto]"/>
      <dgm:spPr/>
      <dgm:t>
        <a:bodyPr/>
        <a:lstStyle/>
        <a:p>
          <a:r>
            <a:rPr lang="es-MX" smtClean="0"/>
            <a:t>Manera de enseñar</a:t>
          </a:r>
          <a:endParaRPr lang="es-MX" dirty="0"/>
        </a:p>
      </dgm:t>
    </dgm:pt>
    <dgm:pt modelId="{CE7997D5-DFA4-440C-8890-555FB7942C77}" type="parTrans" cxnId="{F03DB379-B999-4C8B-A2AE-C99CB6C95BD9}">
      <dgm:prSet/>
      <dgm:spPr/>
      <dgm:t>
        <a:bodyPr/>
        <a:lstStyle/>
        <a:p>
          <a:endParaRPr lang="es-MX"/>
        </a:p>
      </dgm:t>
    </dgm:pt>
    <dgm:pt modelId="{88661B33-5574-4028-BF92-C5BA27A39BC0}" type="sibTrans" cxnId="{F03DB379-B999-4C8B-A2AE-C99CB6C95BD9}">
      <dgm:prSet/>
      <dgm:spPr/>
      <dgm:t>
        <a:bodyPr/>
        <a:lstStyle/>
        <a:p>
          <a:endParaRPr lang="es-MX"/>
        </a:p>
      </dgm:t>
    </dgm:pt>
    <dgm:pt modelId="{B12B43C4-05BC-4938-9700-69B86A04AFC8}">
      <dgm:prSet phldrT="[Texto]"/>
      <dgm:spPr/>
      <dgm:t>
        <a:bodyPr/>
        <a:lstStyle/>
        <a:p>
          <a:r>
            <a:rPr lang="es-MX" smtClean="0"/>
            <a:t>Profesores </a:t>
          </a:r>
          <a:endParaRPr lang="es-MX" dirty="0"/>
        </a:p>
      </dgm:t>
    </dgm:pt>
    <dgm:pt modelId="{1391F78C-B421-461F-99BB-832EA1DFDC92}" type="parTrans" cxnId="{4454A827-9674-42E0-9541-E1838A5C1D8C}">
      <dgm:prSet/>
      <dgm:spPr/>
      <dgm:t>
        <a:bodyPr/>
        <a:lstStyle/>
        <a:p>
          <a:endParaRPr lang="es-MX"/>
        </a:p>
      </dgm:t>
    </dgm:pt>
    <dgm:pt modelId="{2A7D7416-A3E0-4E19-9216-284AEBBBDFFE}" type="sibTrans" cxnId="{4454A827-9674-42E0-9541-E1838A5C1D8C}">
      <dgm:prSet/>
      <dgm:spPr/>
      <dgm:t>
        <a:bodyPr/>
        <a:lstStyle/>
        <a:p>
          <a:endParaRPr lang="es-MX"/>
        </a:p>
      </dgm:t>
    </dgm:pt>
    <dgm:pt modelId="{AFF429FF-A305-4B43-9576-FC41F65247F5}" type="pres">
      <dgm:prSet presAssocID="{A8BE926E-5573-437D-A36E-7BC8A8B0F5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E41799-B472-4DF7-8945-B4680324D854}" type="pres">
      <dgm:prSet presAssocID="{BB0C33E8-B3E7-4DB5-AA38-90EBD83BA40F}" presName="dummy" presStyleCnt="0"/>
      <dgm:spPr/>
      <dgm:t>
        <a:bodyPr/>
        <a:lstStyle/>
        <a:p>
          <a:endParaRPr lang="es-MX"/>
        </a:p>
      </dgm:t>
    </dgm:pt>
    <dgm:pt modelId="{B1DF97A7-E63A-496B-9BC1-6BB2A28A4843}" type="pres">
      <dgm:prSet presAssocID="{BB0C33E8-B3E7-4DB5-AA38-90EBD83BA40F}" presName="node" presStyleLbl="revTx" presStyleIdx="0" presStyleCnt="3" custRadScaleRad="96811" custRadScaleInc="81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9D0089-C189-4847-96B6-E1D917D7F625}" type="pres">
      <dgm:prSet presAssocID="{E8DBDC12-D287-4969-BC1E-CF95BBE590E2}" presName="sibTrans" presStyleLbl="node1" presStyleIdx="0" presStyleCnt="3"/>
      <dgm:spPr/>
      <dgm:t>
        <a:bodyPr/>
        <a:lstStyle/>
        <a:p>
          <a:endParaRPr lang="es-MX"/>
        </a:p>
      </dgm:t>
    </dgm:pt>
    <dgm:pt modelId="{07F5897A-8840-4D0A-9A60-770B0EC60703}" type="pres">
      <dgm:prSet presAssocID="{95AEEC7B-619B-406B-AA90-D5B587B6F1E0}" presName="dummy" presStyleCnt="0"/>
      <dgm:spPr/>
      <dgm:t>
        <a:bodyPr/>
        <a:lstStyle/>
        <a:p>
          <a:endParaRPr lang="es-MX"/>
        </a:p>
      </dgm:t>
    </dgm:pt>
    <dgm:pt modelId="{2F36256B-9DB5-4549-8819-3087C61C1595}" type="pres">
      <dgm:prSet presAssocID="{95AEEC7B-619B-406B-AA90-D5B587B6F1E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C37BD7-E4FD-4536-AE74-6AF6CAD6CE8C}" type="pres">
      <dgm:prSet presAssocID="{88661B33-5574-4028-BF92-C5BA27A39BC0}" presName="sibTrans" presStyleLbl="node1" presStyleIdx="1" presStyleCnt="3" custLinFactNeighborX="186" custLinFactNeighborY="-7071"/>
      <dgm:spPr/>
      <dgm:t>
        <a:bodyPr/>
        <a:lstStyle/>
        <a:p>
          <a:endParaRPr lang="es-MX"/>
        </a:p>
      </dgm:t>
    </dgm:pt>
    <dgm:pt modelId="{8E08C6F0-9922-4A97-91F2-5EB8D939601A}" type="pres">
      <dgm:prSet presAssocID="{B12B43C4-05BC-4938-9700-69B86A04AFC8}" presName="dummy" presStyleCnt="0"/>
      <dgm:spPr/>
      <dgm:t>
        <a:bodyPr/>
        <a:lstStyle/>
        <a:p>
          <a:endParaRPr lang="es-MX"/>
        </a:p>
      </dgm:t>
    </dgm:pt>
    <dgm:pt modelId="{EF1FBAE0-8D66-421A-AEC9-F422E2236FD4}" type="pres">
      <dgm:prSet presAssocID="{B12B43C4-05BC-4938-9700-69B86A04AFC8}" presName="node" presStyleLbl="revTx" presStyleIdx="2" presStyleCnt="3" custRadScaleRad="97141" custRadScaleInc="-83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7C5A8C-176B-4AC9-97E7-E1DA0A3ED895}" type="pres">
      <dgm:prSet presAssocID="{2A7D7416-A3E0-4E19-9216-284AEBBBDFFE}" presName="sibTrans" presStyleLbl="node1" presStyleIdx="2" presStyleCnt="3" custScaleX="105375" custLinFactNeighborX="0" custLinFactNeighborY="5495"/>
      <dgm:spPr/>
      <dgm:t>
        <a:bodyPr/>
        <a:lstStyle/>
        <a:p>
          <a:endParaRPr lang="es-MX"/>
        </a:p>
      </dgm:t>
    </dgm:pt>
  </dgm:ptLst>
  <dgm:cxnLst>
    <dgm:cxn modelId="{4454A827-9674-42E0-9541-E1838A5C1D8C}" srcId="{A8BE926E-5573-437D-A36E-7BC8A8B0F5D0}" destId="{B12B43C4-05BC-4938-9700-69B86A04AFC8}" srcOrd="2" destOrd="0" parTransId="{1391F78C-B421-461F-99BB-832EA1DFDC92}" sibTransId="{2A7D7416-A3E0-4E19-9216-284AEBBBDFFE}"/>
    <dgm:cxn modelId="{7F658C34-827A-43AB-8EF0-CE41E315C2A2}" type="presOf" srcId="{B12B43C4-05BC-4938-9700-69B86A04AFC8}" destId="{EF1FBAE0-8D66-421A-AEC9-F422E2236FD4}" srcOrd="0" destOrd="0" presId="urn:microsoft.com/office/officeart/2005/8/layout/cycle1"/>
    <dgm:cxn modelId="{EDF87EE6-42BD-431F-85BF-70BBE559BD0F}" type="presOf" srcId="{A8BE926E-5573-437D-A36E-7BC8A8B0F5D0}" destId="{AFF429FF-A305-4B43-9576-FC41F65247F5}" srcOrd="0" destOrd="0" presId="urn:microsoft.com/office/officeart/2005/8/layout/cycle1"/>
    <dgm:cxn modelId="{953E00BF-4C4F-4815-A9B9-FEBAC1A482DC}" type="presOf" srcId="{95AEEC7B-619B-406B-AA90-D5B587B6F1E0}" destId="{2F36256B-9DB5-4549-8819-3087C61C1595}" srcOrd="0" destOrd="0" presId="urn:microsoft.com/office/officeart/2005/8/layout/cycle1"/>
    <dgm:cxn modelId="{F03DB379-B999-4C8B-A2AE-C99CB6C95BD9}" srcId="{A8BE926E-5573-437D-A36E-7BC8A8B0F5D0}" destId="{95AEEC7B-619B-406B-AA90-D5B587B6F1E0}" srcOrd="1" destOrd="0" parTransId="{CE7997D5-DFA4-440C-8890-555FB7942C77}" sibTransId="{88661B33-5574-4028-BF92-C5BA27A39BC0}"/>
    <dgm:cxn modelId="{A0C6DA58-B64D-495D-AF44-5D50A6F3BF48}" type="presOf" srcId="{2A7D7416-A3E0-4E19-9216-284AEBBBDFFE}" destId="{797C5A8C-176B-4AC9-97E7-E1DA0A3ED895}" srcOrd="0" destOrd="0" presId="urn:microsoft.com/office/officeart/2005/8/layout/cycle1"/>
    <dgm:cxn modelId="{31DB2330-F5CF-4F98-B8C8-B9AF209D0723}" type="presOf" srcId="{BB0C33E8-B3E7-4DB5-AA38-90EBD83BA40F}" destId="{B1DF97A7-E63A-496B-9BC1-6BB2A28A4843}" srcOrd="0" destOrd="0" presId="urn:microsoft.com/office/officeart/2005/8/layout/cycle1"/>
    <dgm:cxn modelId="{32290239-7DE9-49F5-BE5E-25DEAB5BD7EB}" type="presOf" srcId="{88661B33-5574-4028-BF92-C5BA27A39BC0}" destId="{8BC37BD7-E4FD-4536-AE74-6AF6CAD6CE8C}" srcOrd="0" destOrd="0" presId="urn:microsoft.com/office/officeart/2005/8/layout/cycle1"/>
    <dgm:cxn modelId="{FC3B8941-D778-4E43-98D4-D4AAFE026C7F}" srcId="{A8BE926E-5573-437D-A36E-7BC8A8B0F5D0}" destId="{BB0C33E8-B3E7-4DB5-AA38-90EBD83BA40F}" srcOrd="0" destOrd="0" parTransId="{229AC586-4591-4368-9D5F-3C42DF6C2F88}" sibTransId="{E8DBDC12-D287-4969-BC1E-CF95BBE590E2}"/>
    <dgm:cxn modelId="{EFEECDCB-3F65-4998-99E0-ED57A51A1DEE}" type="presOf" srcId="{E8DBDC12-D287-4969-BC1E-CF95BBE590E2}" destId="{AE9D0089-C189-4847-96B6-E1D917D7F625}" srcOrd="0" destOrd="0" presId="urn:microsoft.com/office/officeart/2005/8/layout/cycle1"/>
    <dgm:cxn modelId="{4547C161-9A98-4B5F-A6C4-A1B5AFBBB3D0}" type="presParOf" srcId="{AFF429FF-A305-4B43-9576-FC41F65247F5}" destId="{ADE41799-B472-4DF7-8945-B4680324D854}" srcOrd="0" destOrd="0" presId="urn:microsoft.com/office/officeart/2005/8/layout/cycle1"/>
    <dgm:cxn modelId="{EDA10950-4C2F-4DA5-8D73-D6453A03A2DC}" type="presParOf" srcId="{AFF429FF-A305-4B43-9576-FC41F65247F5}" destId="{B1DF97A7-E63A-496B-9BC1-6BB2A28A4843}" srcOrd="1" destOrd="0" presId="urn:microsoft.com/office/officeart/2005/8/layout/cycle1"/>
    <dgm:cxn modelId="{036CC91F-0159-4DE8-B3A5-E55D81097CFA}" type="presParOf" srcId="{AFF429FF-A305-4B43-9576-FC41F65247F5}" destId="{AE9D0089-C189-4847-96B6-E1D917D7F625}" srcOrd="2" destOrd="0" presId="urn:microsoft.com/office/officeart/2005/8/layout/cycle1"/>
    <dgm:cxn modelId="{8A8F03EA-E403-448A-AA6D-384C2BB76072}" type="presParOf" srcId="{AFF429FF-A305-4B43-9576-FC41F65247F5}" destId="{07F5897A-8840-4D0A-9A60-770B0EC60703}" srcOrd="3" destOrd="0" presId="urn:microsoft.com/office/officeart/2005/8/layout/cycle1"/>
    <dgm:cxn modelId="{961C27CA-DA85-460B-A3ED-D07DBD79F815}" type="presParOf" srcId="{AFF429FF-A305-4B43-9576-FC41F65247F5}" destId="{2F36256B-9DB5-4549-8819-3087C61C1595}" srcOrd="4" destOrd="0" presId="urn:microsoft.com/office/officeart/2005/8/layout/cycle1"/>
    <dgm:cxn modelId="{34044436-45FD-4EF3-801A-BFB1E1477DD3}" type="presParOf" srcId="{AFF429FF-A305-4B43-9576-FC41F65247F5}" destId="{8BC37BD7-E4FD-4536-AE74-6AF6CAD6CE8C}" srcOrd="5" destOrd="0" presId="urn:microsoft.com/office/officeart/2005/8/layout/cycle1"/>
    <dgm:cxn modelId="{E5F8F81B-E454-40E3-BB2C-78DBC555B8B1}" type="presParOf" srcId="{AFF429FF-A305-4B43-9576-FC41F65247F5}" destId="{8E08C6F0-9922-4A97-91F2-5EB8D939601A}" srcOrd="6" destOrd="0" presId="urn:microsoft.com/office/officeart/2005/8/layout/cycle1"/>
    <dgm:cxn modelId="{D171FAF4-B895-4114-B568-5195632E332F}" type="presParOf" srcId="{AFF429FF-A305-4B43-9576-FC41F65247F5}" destId="{EF1FBAE0-8D66-421A-AEC9-F422E2236FD4}" srcOrd="7" destOrd="0" presId="urn:microsoft.com/office/officeart/2005/8/layout/cycle1"/>
    <dgm:cxn modelId="{0EC9D56F-B442-49F4-82C9-33D3265D10A7}" type="presParOf" srcId="{AFF429FF-A305-4B43-9576-FC41F65247F5}" destId="{797C5A8C-176B-4AC9-97E7-E1DA0A3ED89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7F983D-43F1-4717-BD1D-88E125061D0A}" type="doc">
      <dgm:prSet loTypeId="urn:microsoft.com/office/officeart/2005/8/layout/hProcess1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7152A9D-181C-4565-916D-486A88B9CD1B}">
      <dgm:prSet phldrT="[Texto]" custT="1"/>
      <dgm:spPr/>
      <dgm:t>
        <a:bodyPr vert="vert270" anchor="ctr"/>
        <a:lstStyle/>
        <a:p>
          <a:r>
            <a:rPr lang="es-MX" sz="1200" dirty="0" smtClean="0"/>
            <a:t>Aprendizaje</a:t>
          </a:r>
          <a:r>
            <a:rPr lang="es-MX" sz="1100" dirty="0" smtClean="0"/>
            <a:t> Actitud-</a:t>
          </a:r>
          <a:r>
            <a:rPr lang="es-MX" sz="1200" dirty="0" smtClean="0"/>
            <a:t> Quiero Aprender </a:t>
          </a:r>
          <a:endParaRPr lang="es-MX" sz="1200" dirty="0"/>
        </a:p>
      </dgm:t>
    </dgm:pt>
    <dgm:pt modelId="{E3D91850-9924-45DB-859B-B583AA0D4539}" type="parTrans" cxnId="{D9B7954D-0522-4083-BF4A-6BA17BA91F5A}">
      <dgm:prSet/>
      <dgm:spPr/>
      <dgm:t>
        <a:bodyPr/>
        <a:lstStyle/>
        <a:p>
          <a:endParaRPr lang="es-MX" sz="2000"/>
        </a:p>
      </dgm:t>
    </dgm:pt>
    <dgm:pt modelId="{E3710C42-19B6-4D2A-9B6E-0109EDF9CC1F}" type="sibTrans" cxnId="{D9B7954D-0522-4083-BF4A-6BA17BA91F5A}">
      <dgm:prSet/>
      <dgm:spPr/>
      <dgm:t>
        <a:bodyPr/>
        <a:lstStyle/>
        <a:p>
          <a:endParaRPr lang="es-MX" sz="2000"/>
        </a:p>
      </dgm:t>
    </dgm:pt>
    <dgm:pt modelId="{10890A2F-1D12-45D8-B494-A2D60D4EE4F9}">
      <dgm:prSet phldrT="[Texto]" custT="1"/>
      <dgm:spPr/>
      <dgm:t>
        <a:bodyPr vert="vert270" anchor="ctr"/>
        <a:lstStyle/>
        <a:p>
          <a:r>
            <a:rPr lang="es-MX" sz="1200" dirty="0" smtClean="0"/>
            <a:t>Aptitud- Puedo </a:t>
          </a:r>
          <a:r>
            <a:rPr lang="es-MX" sz="1400" dirty="0" smtClean="0"/>
            <a:t>Aprender</a:t>
          </a:r>
          <a:r>
            <a:rPr lang="es-MX" sz="1200" dirty="0" smtClean="0"/>
            <a:t> </a:t>
          </a:r>
          <a:endParaRPr lang="es-MX" sz="1200" dirty="0"/>
        </a:p>
      </dgm:t>
    </dgm:pt>
    <dgm:pt modelId="{A67D6963-D8AC-43E4-BDF7-3EB18FDBF7C0}" type="parTrans" cxnId="{00735F7A-7082-4105-99B5-16BB15D8339A}">
      <dgm:prSet/>
      <dgm:spPr/>
      <dgm:t>
        <a:bodyPr/>
        <a:lstStyle/>
        <a:p>
          <a:endParaRPr lang="es-MX" sz="2000"/>
        </a:p>
      </dgm:t>
    </dgm:pt>
    <dgm:pt modelId="{07802C18-818E-4164-8757-A5F12EE90F34}" type="sibTrans" cxnId="{00735F7A-7082-4105-99B5-16BB15D8339A}">
      <dgm:prSet/>
      <dgm:spPr/>
      <dgm:t>
        <a:bodyPr/>
        <a:lstStyle/>
        <a:p>
          <a:endParaRPr lang="es-MX" sz="2000"/>
        </a:p>
      </dgm:t>
    </dgm:pt>
    <dgm:pt modelId="{E24AE56D-EF2A-425C-A334-E020BBCFE32E}">
      <dgm:prSet phldrT="[Texto]" custT="1"/>
      <dgm:spPr/>
      <dgm:t>
        <a:bodyPr vert="vert270" anchor="ctr"/>
        <a:lstStyle/>
        <a:p>
          <a:r>
            <a:rPr lang="es-MX" sz="1400" dirty="0" smtClean="0"/>
            <a:t>Contenido-Aprendo</a:t>
          </a:r>
          <a:endParaRPr lang="es-MX" sz="1200" dirty="0"/>
        </a:p>
      </dgm:t>
    </dgm:pt>
    <dgm:pt modelId="{0D67DCE3-860B-4203-89AA-221369DA1F3B}" type="parTrans" cxnId="{81D60F63-1654-4AEE-9D71-D1DE929E6FE4}">
      <dgm:prSet/>
      <dgm:spPr/>
      <dgm:t>
        <a:bodyPr/>
        <a:lstStyle/>
        <a:p>
          <a:endParaRPr lang="es-MX" sz="2000"/>
        </a:p>
      </dgm:t>
    </dgm:pt>
    <dgm:pt modelId="{663795EC-E179-462D-AB24-E9EF77A276CA}" type="sibTrans" cxnId="{81D60F63-1654-4AEE-9D71-D1DE929E6FE4}">
      <dgm:prSet/>
      <dgm:spPr/>
      <dgm:t>
        <a:bodyPr/>
        <a:lstStyle/>
        <a:p>
          <a:endParaRPr lang="es-MX" sz="2000"/>
        </a:p>
      </dgm:t>
    </dgm:pt>
    <dgm:pt modelId="{F9831F95-3049-4240-8823-7D8B0BA0ED17}">
      <dgm:prSet phldrT="[Texto]" custT="1"/>
      <dgm:spPr/>
      <dgm:t>
        <a:bodyPr vert="vert270" anchor="ctr"/>
        <a:lstStyle/>
        <a:p>
          <a:r>
            <a:rPr lang="es-MX" sz="1400" dirty="0" smtClean="0"/>
            <a:t>Ambiente</a:t>
          </a:r>
          <a:r>
            <a:rPr lang="es-MX" sz="1200" dirty="0" smtClean="0"/>
            <a:t> de confianza y respeto</a:t>
          </a:r>
          <a:endParaRPr lang="es-MX" sz="1200" dirty="0"/>
        </a:p>
      </dgm:t>
    </dgm:pt>
    <dgm:pt modelId="{4ADD95A1-FAC9-42C0-8F41-9541E4ADEF2B}" type="parTrans" cxnId="{F056B406-AF08-4DCE-BF78-9C8602476D60}">
      <dgm:prSet/>
      <dgm:spPr/>
      <dgm:t>
        <a:bodyPr/>
        <a:lstStyle/>
        <a:p>
          <a:endParaRPr lang="es-MX" sz="2000"/>
        </a:p>
      </dgm:t>
    </dgm:pt>
    <dgm:pt modelId="{FB3D7D27-14FB-4C4B-AC77-608E1EE01CED}" type="sibTrans" cxnId="{F056B406-AF08-4DCE-BF78-9C8602476D60}">
      <dgm:prSet/>
      <dgm:spPr/>
      <dgm:t>
        <a:bodyPr/>
        <a:lstStyle/>
        <a:p>
          <a:endParaRPr lang="es-MX" sz="2000"/>
        </a:p>
      </dgm:t>
    </dgm:pt>
    <dgm:pt modelId="{E3CCA5D0-341C-4EF2-8330-7F5B2B1A8835}">
      <dgm:prSet phldrT="[Texto]" custT="1"/>
      <dgm:spPr/>
      <dgm:t>
        <a:bodyPr vert="vert270" anchor="ctr"/>
        <a:lstStyle/>
        <a:p>
          <a:r>
            <a:rPr lang="es-MX" sz="1200" dirty="0" smtClean="0"/>
            <a:t>Relacionar en nuevo </a:t>
          </a:r>
          <a:r>
            <a:rPr lang="es-MX" sz="1400" dirty="0" smtClean="0"/>
            <a:t>concepto</a:t>
          </a:r>
          <a:r>
            <a:rPr lang="es-MX" sz="1200" dirty="0" smtClean="0"/>
            <a:t> con el contexto.</a:t>
          </a:r>
          <a:endParaRPr lang="es-MX" sz="1200" dirty="0"/>
        </a:p>
      </dgm:t>
    </dgm:pt>
    <dgm:pt modelId="{99F274C9-07AC-49C2-BE9B-887FD436FFFA}" type="parTrans" cxnId="{BB97E70E-B80E-4E57-AA33-51E2C1E4920B}">
      <dgm:prSet/>
      <dgm:spPr/>
      <dgm:t>
        <a:bodyPr/>
        <a:lstStyle/>
        <a:p>
          <a:endParaRPr lang="es-MX" sz="2000"/>
        </a:p>
      </dgm:t>
    </dgm:pt>
    <dgm:pt modelId="{35DD3EAA-9390-40BA-88B1-B623D26F341E}" type="sibTrans" cxnId="{BB97E70E-B80E-4E57-AA33-51E2C1E4920B}">
      <dgm:prSet/>
      <dgm:spPr/>
      <dgm:t>
        <a:bodyPr/>
        <a:lstStyle/>
        <a:p>
          <a:endParaRPr lang="es-MX" sz="2000"/>
        </a:p>
      </dgm:t>
    </dgm:pt>
    <dgm:pt modelId="{E2C56FE0-FECF-4762-BBF9-6948199C2C8D}">
      <dgm:prSet phldrT="[Texto]" custT="1"/>
      <dgm:spPr/>
      <dgm:t>
        <a:bodyPr vert="vert270" anchor="ctr"/>
        <a:lstStyle/>
        <a:p>
          <a:r>
            <a:rPr lang="es-MX" sz="1400" dirty="0" smtClean="0"/>
            <a:t>Motivación</a:t>
          </a:r>
          <a:r>
            <a:rPr lang="es-MX" sz="1200" dirty="0" smtClean="0"/>
            <a:t>.</a:t>
          </a:r>
          <a:endParaRPr lang="es-MX" sz="1200" dirty="0"/>
        </a:p>
      </dgm:t>
    </dgm:pt>
    <dgm:pt modelId="{44974B79-D902-4FA1-853A-E1D8F2E87A5D}" type="parTrans" cxnId="{D7028E48-6BE9-4186-91AB-2638ACE76493}">
      <dgm:prSet/>
      <dgm:spPr/>
      <dgm:t>
        <a:bodyPr/>
        <a:lstStyle/>
        <a:p>
          <a:endParaRPr lang="es-MX" sz="2000"/>
        </a:p>
      </dgm:t>
    </dgm:pt>
    <dgm:pt modelId="{E366F62B-A9CB-43FB-92FC-5AE3A831C1D9}" type="sibTrans" cxnId="{D7028E48-6BE9-4186-91AB-2638ACE76493}">
      <dgm:prSet/>
      <dgm:spPr/>
      <dgm:t>
        <a:bodyPr/>
        <a:lstStyle/>
        <a:p>
          <a:endParaRPr lang="es-MX" sz="2000"/>
        </a:p>
      </dgm:t>
    </dgm:pt>
    <dgm:pt modelId="{58F00346-5D4B-4A92-B409-6C26803312C5}">
      <dgm:prSet phldrT="[Texto]" custT="1"/>
      <dgm:spPr/>
      <dgm:t>
        <a:bodyPr vert="vert270" anchor="ctr"/>
        <a:lstStyle/>
        <a:p>
          <a:r>
            <a:rPr lang="es-MX" sz="1400" dirty="0" smtClean="0"/>
            <a:t>Asimilación</a:t>
          </a:r>
          <a:r>
            <a:rPr lang="es-MX" sz="1200" dirty="0" smtClean="0"/>
            <a:t>.</a:t>
          </a:r>
          <a:endParaRPr lang="es-MX" sz="1200" dirty="0"/>
        </a:p>
      </dgm:t>
    </dgm:pt>
    <dgm:pt modelId="{651C1DF2-30A4-485E-B32F-84825A3C5BE7}" type="parTrans" cxnId="{AD4201FD-BC6E-4506-B0C2-9B486B3A9D73}">
      <dgm:prSet/>
      <dgm:spPr/>
      <dgm:t>
        <a:bodyPr/>
        <a:lstStyle/>
        <a:p>
          <a:endParaRPr lang="es-MX" sz="2000"/>
        </a:p>
      </dgm:t>
    </dgm:pt>
    <dgm:pt modelId="{5A100E6A-0AD8-47D4-A747-B9AE58C97255}" type="sibTrans" cxnId="{AD4201FD-BC6E-4506-B0C2-9B486B3A9D73}">
      <dgm:prSet/>
      <dgm:spPr/>
      <dgm:t>
        <a:bodyPr/>
        <a:lstStyle/>
        <a:p>
          <a:endParaRPr lang="es-MX" sz="2000"/>
        </a:p>
      </dgm:t>
    </dgm:pt>
    <dgm:pt modelId="{81660646-BA66-48BC-BAC7-F9FCA3682731}">
      <dgm:prSet phldrT="[Texto]" custT="1"/>
      <dgm:spPr/>
      <dgm:t>
        <a:bodyPr vert="vert270" anchor="ctr"/>
        <a:lstStyle/>
        <a:p>
          <a:r>
            <a:rPr lang="es-MX" sz="1400" dirty="0" err="1" smtClean="0"/>
            <a:t>Metacognición</a:t>
          </a:r>
          <a:r>
            <a:rPr lang="es-MX" sz="1200" dirty="0" smtClean="0"/>
            <a:t>.</a:t>
          </a:r>
          <a:endParaRPr lang="es-MX" sz="1200" dirty="0"/>
        </a:p>
      </dgm:t>
    </dgm:pt>
    <dgm:pt modelId="{87428AB8-3991-4D8A-9BCC-BF0B87E78CB7}" type="parTrans" cxnId="{99F16B37-90D1-428A-B63A-73B3D82D5A87}">
      <dgm:prSet/>
      <dgm:spPr/>
      <dgm:t>
        <a:bodyPr/>
        <a:lstStyle/>
        <a:p>
          <a:endParaRPr lang="es-MX" sz="2000"/>
        </a:p>
      </dgm:t>
    </dgm:pt>
    <dgm:pt modelId="{337FEBB6-43AC-42BE-91E1-47982FECC4C5}" type="sibTrans" cxnId="{99F16B37-90D1-428A-B63A-73B3D82D5A87}">
      <dgm:prSet/>
      <dgm:spPr/>
      <dgm:t>
        <a:bodyPr/>
        <a:lstStyle/>
        <a:p>
          <a:endParaRPr lang="es-MX" sz="2000"/>
        </a:p>
      </dgm:t>
    </dgm:pt>
    <dgm:pt modelId="{5522578B-79F2-4FD0-A2F2-7AB637AA2CA0}" type="pres">
      <dgm:prSet presAssocID="{F57F983D-43F1-4717-BD1D-88E125061D0A}" presName="Name0" presStyleCnt="0">
        <dgm:presLayoutVars>
          <dgm:dir/>
          <dgm:resizeHandles val="exact"/>
        </dgm:presLayoutVars>
      </dgm:prSet>
      <dgm:spPr/>
    </dgm:pt>
    <dgm:pt modelId="{FAF8C69C-5AB6-4625-B8D1-BFD1687AD4F2}" type="pres">
      <dgm:prSet presAssocID="{F57F983D-43F1-4717-BD1D-88E125061D0A}" presName="arrow" presStyleLbl="bgShp" presStyleIdx="0" presStyleCnt="1"/>
      <dgm:spPr/>
    </dgm:pt>
    <dgm:pt modelId="{F8E174DF-B05D-4E05-A0ED-F06561885641}" type="pres">
      <dgm:prSet presAssocID="{F57F983D-43F1-4717-BD1D-88E125061D0A}" presName="points" presStyleCnt="0"/>
      <dgm:spPr/>
    </dgm:pt>
    <dgm:pt modelId="{37A9F731-D76D-4B71-8803-20C0EF15887F}" type="pres">
      <dgm:prSet presAssocID="{57152A9D-181C-4565-916D-486A88B9CD1B}" presName="compositeA" presStyleCnt="0"/>
      <dgm:spPr/>
    </dgm:pt>
    <dgm:pt modelId="{46CF2421-C54A-4EE6-988D-6FCFCB954C3F}" type="pres">
      <dgm:prSet presAssocID="{57152A9D-181C-4565-916D-486A88B9CD1B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16F6EE-1C50-4122-AA68-0B1DF3E0A194}" type="pres">
      <dgm:prSet presAssocID="{57152A9D-181C-4565-916D-486A88B9CD1B}" presName="circleA" presStyleLbl="node1" presStyleIdx="0" presStyleCnt="8"/>
      <dgm:spPr/>
    </dgm:pt>
    <dgm:pt modelId="{E3E1FB3D-3DB9-4243-9911-D78497BD10E0}" type="pres">
      <dgm:prSet presAssocID="{57152A9D-181C-4565-916D-486A88B9CD1B}" presName="spaceA" presStyleCnt="0"/>
      <dgm:spPr/>
    </dgm:pt>
    <dgm:pt modelId="{FA204E8F-4241-464E-9D70-36A66BBB589E}" type="pres">
      <dgm:prSet presAssocID="{E3710C42-19B6-4D2A-9B6E-0109EDF9CC1F}" presName="space" presStyleCnt="0"/>
      <dgm:spPr/>
    </dgm:pt>
    <dgm:pt modelId="{5140A305-8E07-4A75-A0E0-8436755FD740}" type="pres">
      <dgm:prSet presAssocID="{10890A2F-1D12-45D8-B494-A2D60D4EE4F9}" presName="compositeB" presStyleCnt="0"/>
      <dgm:spPr/>
    </dgm:pt>
    <dgm:pt modelId="{953AFA63-B6C0-46C7-B843-AD68DE14E5DC}" type="pres">
      <dgm:prSet presAssocID="{10890A2F-1D12-45D8-B494-A2D60D4EE4F9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D7416C-C318-479E-80D5-D29B7DD5F1A5}" type="pres">
      <dgm:prSet presAssocID="{10890A2F-1D12-45D8-B494-A2D60D4EE4F9}" presName="circleB" presStyleLbl="node1" presStyleIdx="1" presStyleCnt="8"/>
      <dgm:spPr/>
    </dgm:pt>
    <dgm:pt modelId="{21FE307B-0919-4047-B9E6-74A147AE56AE}" type="pres">
      <dgm:prSet presAssocID="{10890A2F-1D12-45D8-B494-A2D60D4EE4F9}" presName="spaceB" presStyleCnt="0"/>
      <dgm:spPr/>
    </dgm:pt>
    <dgm:pt modelId="{0F755658-C899-44C1-8F86-CD8FE3879471}" type="pres">
      <dgm:prSet presAssocID="{07802C18-818E-4164-8757-A5F12EE90F34}" presName="space" presStyleCnt="0"/>
      <dgm:spPr/>
    </dgm:pt>
    <dgm:pt modelId="{80480CC8-737E-40FD-8172-6CC88D905460}" type="pres">
      <dgm:prSet presAssocID="{E24AE56D-EF2A-425C-A334-E020BBCFE32E}" presName="compositeA" presStyleCnt="0"/>
      <dgm:spPr/>
    </dgm:pt>
    <dgm:pt modelId="{1D6EF6C3-4515-4F50-A2FE-E0E6E5C655A8}" type="pres">
      <dgm:prSet presAssocID="{E24AE56D-EF2A-425C-A334-E020BBCFE32E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C6E11C-CFE8-44BD-AEC1-28BAE48655D3}" type="pres">
      <dgm:prSet presAssocID="{E24AE56D-EF2A-425C-A334-E020BBCFE32E}" presName="circleA" presStyleLbl="node1" presStyleIdx="2" presStyleCnt="8"/>
      <dgm:spPr/>
    </dgm:pt>
    <dgm:pt modelId="{DD5156B3-3B79-4AE2-B426-E9ED478F00CB}" type="pres">
      <dgm:prSet presAssocID="{E24AE56D-EF2A-425C-A334-E020BBCFE32E}" presName="spaceA" presStyleCnt="0"/>
      <dgm:spPr/>
    </dgm:pt>
    <dgm:pt modelId="{4767C1F0-AEB3-419C-91EA-A2CA577F1B1A}" type="pres">
      <dgm:prSet presAssocID="{663795EC-E179-462D-AB24-E9EF77A276CA}" presName="space" presStyleCnt="0"/>
      <dgm:spPr/>
    </dgm:pt>
    <dgm:pt modelId="{05D8610B-D866-451A-B031-BFDB8A9FC755}" type="pres">
      <dgm:prSet presAssocID="{F9831F95-3049-4240-8823-7D8B0BA0ED17}" presName="compositeB" presStyleCnt="0"/>
      <dgm:spPr/>
    </dgm:pt>
    <dgm:pt modelId="{5550CBC2-135A-4EEB-9C4A-70FBCC2CA2FA}" type="pres">
      <dgm:prSet presAssocID="{F9831F95-3049-4240-8823-7D8B0BA0ED17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AFDB71-B2A8-48D3-876C-DAEAD84C7A35}" type="pres">
      <dgm:prSet presAssocID="{F9831F95-3049-4240-8823-7D8B0BA0ED17}" presName="circleB" presStyleLbl="node1" presStyleIdx="3" presStyleCnt="8"/>
      <dgm:spPr/>
    </dgm:pt>
    <dgm:pt modelId="{F0607771-6BC8-481C-A4FB-BF9418E72600}" type="pres">
      <dgm:prSet presAssocID="{F9831F95-3049-4240-8823-7D8B0BA0ED17}" presName="spaceB" presStyleCnt="0"/>
      <dgm:spPr/>
    </dgm:pt>
    <dgm:pt modelId="{72205575-04AF-4D7E-B699-CCC1F80E9B79}" type="pres">
      <dgm:prSet presAssocID="{FB3D7D27-14FB-4C4B-AC77-608E1EE01CED}" presName="space" presStyleCnt="0"/>
      <dgm:spPr/>
    </dgm:pt>
    <dgm:pt modelId="{5C8C098D-3F01-4657-A452-8563B72C01A0}" type="pres">
      <dgm:prSet presAssocID="{E3CCA5D0-341C-4EF2-8330-7F5B2B1A8835}" presName="compositeA" presStyleCnt="0"/>
      <dgm:spPr/>
    </dgm:pt>
    <dgm:pt modelId="{DC0361B7-6E10-4553-9432-C26B8454A213}" type="pres">
      <dgm:prSet presAssocID="{E3CCA5D0-341C-4EF2-8330-7F5B2B1A8835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7AA7AD-D303-41DD-B393-77E20A07E255}" type="pres">
      <dgm:prSet presAssocID="{E3CCA5D0-341C-4EF2-8330-7F5B2B1A8835}" presName="circleA" presStyleLbl="node1" presStyleIdx="4" presStyleCnt="8"/>
      <dgm:spPr/>
    </dgm:pt>
    <dgm:pt modelId="{81688CE4-3395-442F-AF3E-68FFB201D456}" type="pres">
      <dgm:prSet presAssocID="{E3CCA5D0-341C-4EF2-8330-7F5B2B1A8835}" presName="spaceA" presStyleCnt="0"/>
      <dgm:spPr/>
    </dgm:pt>
    <dgm:pt modelId="{950C1CD2-6E1C-4D5C-9744-828680B566E0}" type="pres">
      <dgm:prSet presAssocID="{35DD3EAA-9390-40BA-88B1-B623D26F341E}" presName="space" presStyleCnt="0"/>
      <dgm:spPr/>
    </dgm:pt>
    <dgm:pt modelId="{D0559F21-994E-40BD-9937-505CE5A14D3E}" type="pres">
      <dgm:prSet presAssocID="{E2C56FE0-FECF-4762-BBF9-6948199C2C8D}" presName="compositeB" presStyleCnt="0"/>
      <dgm:spPr/>
    </dgm:pt>
    <dgm:pt modelId="{3F7A7F57-F8EF-4703-9EA6-49BA70B668C3}" type="pres">
      <dgm:prSet presAssocID="{E2C56FE0-FECF-4762-BBF9-6948199C2C8D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EFB32F-A7A1-4484-8197-FFB1EAAF9CD9}" type="pres">
      <dgm:prSet presAssocID="{E2C56FE0-FECF-4762-BBF9-6948199C2C8D}" presName="circleB" presStyleLbl="node1" presStyleIdx="5" presStyleCnt="8"/>
      <dgm:spPr/>
    </dgm:pt>
    <dgm:pt modelId="{D9F0FF2D-6E70-4D24-816B-4DE6124AFA10}" type="pres">
      <dgm:prSet presAssocID="{E2C56FE0-FECF-4762-BBF9-6948199C2C8D}" presName="spaceB" presStyleCnt="0"/>
      <dgm:spPr/>
    </dgm:pt>
    <dgm:pt modelId="{A2347AB6-F6D9-47B3-B4E3-8FA928E25FD9}" type="pres">
      <dgm:prSet presAssocID="{E366F62B-A9CB-43FB-92FC-5AE3A831C1D9}" presName="space" presStyleCnt="0"/>
      <dgm:spPr/>
    </dgm:pt>
    <dgm:pt modelId="{B4BE8DF0-D882-4C87-B5C2-7FB0518F3CA7}" type="pres">
      <dgm:prSet presAssocID="{58F00346-5D4B-4A92-B409-6C26803312C5}" presName="compositeA" presStyleCnt="0"/>
      <dgm:spPr/>
    </dgm:pt>
    <dgm:pt modelId="{9016990E-EE20-47DA-8D0D-02F1FCB9F80E}" type="pres">
      <dgm:prSet presAssocID="{58F00346-5D4B-4A92-B409-6C26803312C5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15F08E-8A38-4AA7-B135-588D19961A59}" type="pres">
      <dgm:prSet presAssocID="{58F00346-5D4B-4A92-B409-6C26803312C5}" presName="circleA" presStyleLbl="node1" presStyleIdx="6" presStyleCnt="8"/>
      <dgm:spPr/>
    </dgm:pt>
    <dgm:pt modelId="{DE488147-4083-4C47-8D2B-2EDBF4674F7B}" type="pres">
      <dgm:prSet presAssocID="{58F00346-5D4B-4A92-B409-6C26803312C5}" presName="spaceA" presStyleCnt="0"/>
      <dgm:spPr/>
    </dgm:pt>
    <dgm:pt modelId="{F07E9A9F-0210-4769-AF5B-43D51A56A732}" type="pres">
      <dgm:prSet presAssocID="{5A100E6A-0AD8-47D4-A747-B9AE58C97255}" presName="space" presStyleCnt="0"/>
      <dgm:spPr/>
    </dgm:pt>
    <dgm:pt modelId="{475CD5BD-2224-4F5B-9379-F3884694461D}" type="pres">
      <dgm:prSet presAssocID="{81660646-BA66-48BC-BAC7-F9FCA3682731}" presName="compositeB" presStyleCnt="0"/>
      <dgm:spPr/>
    </dgm:pt>
    <dgm:pt modelId="{3A02B1B3-7CCE-44DD-AC48-4945B94D4341}" type="pres">
      <dgm:prSet presAssocID="{81660646-BA66-48BC-BAC7-F9FCA3682731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9BF5B5-CD38-4598-84AE-369A12930F78}" type="pres">
      <dgm:prSet presAssocID="{81660646-BA66-48BC-BAC7-F9FCA3682731}" presName="circleB" presStyleLbl="node1" presStyleIdx="7" presStyleCnt="8"/>
      <dgm:spPr/>
    </dgm:pt>
    <dgm:pt modelId="{88117BA5-EE6B-4448-8D13-62742779E4C6}" type="pres">
      <dgm:prSet presAssocID="{81660646-BA66-48BC-BAC7-F9FCA3682731}" presName="spaceB" presStyleCnt="0"/>
      <dgm:spPr/>
    </dgm:pt>
  </dgm:ptLst>
  <dgm:cxnLst>
    <dgm:cxn modelId="{81D60F63-1654-4AEE-9D71-D1DE929E6FE4}" srcId="{F57F983D-43F1-4717-BD1D-88E125061D0A}" destId="{E24AE56D-EF2A-425C-A334-E020BBCFE32E}" srcOrd="2" destOrd="0" parTransId="{0D67DCE3-860B-4203-89AA-221369DA1F3B}" sibTransId="{663795EC-E179-462D-AB24-E9EF77A276CA}"/>
    <dgm:cxn modelId="{5AC62099-7822-412D-9F7B-499E921E4266}" type="presOf" srcId="{E2C56FE0-FECF-4762-BBF9-6948199C2C8D}" destId="{3F7A7F57-F8EF-4703-9EA6-49BA70B668C3}" srcOrd="0" destOrd="0" presId="urn:microsoft.com/office/officeart/2005/8/layout/hProcess11"/>
    <dgm:cxn modelId="{D9B7954D-0522-4083-BF4A-6BA17BA91F5A}" srcId="{F57F983D-43F1-4717-BD1D-88E125061D0A}" destId="{57152A9D-181C-4565-916D-486A88B9CD1B}" srcOrd="0" destOrd="0" parTransId="{E3D91850-9924-45DB-859B-B583AA0D4539}" sibTransId="{E3710C42-19B6-4D2A-9B6E-0109EDF9CC1F}"/>
    <dgm:cxn modelId="{5FDF59F1-1725-4909-AB15-1842AE64868C}" type="presOf" srcId="{58F00346-5D4B-4A92-B409-6C26803312C5}" destId="{9016990E-EE20-47DA-8D0D-02F1FCB9F80E}" srcOrd="0" destOrd="0" presId="urn:microsoft.com/office/officeart/2005/8/layout/hProcess11"/>
    <dgm:cxn modelId="{F96882EF-65CB-4E84-B858-D22A073967E4}" type="presOf" srcId="{F9831F95-3049-4240-8823-7D8B0BA0ED17}" destId="{5550CBC2-135A-4EEB-9C4A-70FBCC2CA2FA}" srcOrd="0" destOrd="0" presId="urn:microsoft.com/office/officeart/2005/8/layout/hProcess11"/>
    <dgm:cxn modelId="{AD4201FD-BC6E-4506-B0C2-9B486B3A9D73}" srcId="{F57F983D-43F1-4717-BD1D-88E125061D0A}" destId="{58F00346-5D4B-4A92-B409-6C26803312C5}" srcOrd="6" destOrd="0" parTransId="{651C1DF2-30A4-485E-B32F-84825A3C5BE7}" sibTransId="{5A100E6A-0AD8-47D4-A747-B9AE58C97255}"/>
    <dgm:cxn modelId="{1CD5C16E-B4F2-4CE0-9F6F-7A9D3BB301C0}" type="presOf" srcId="{E3CCA5D0-341C-4EF2-8330-7F5B2B1A8835}" destId="{DC0361B7-6E10-4553-9432-C26B8454A213}" srcOrd="0" destOrd="0" presId="urn:microsoft.com/office/officeart/2005/8/layout/hProcess11"/>
    <dgm:cxn modelId="{317712DD-9C9B-4F98-B238-17125ECDE0B1}" type="presOf" srcId="{81660646-BA66-48BC-BAC7-F9FCA3682731}" destId="{3A02B1B3-7CCE-44DD-AC48-4945B94D4341}" srcOrd="0" destOrd="0" presId="urn:microsoft.com/office/officeart/2005/8/layout/hProcess11"/>
    <dgm:cxn modelId="{9CB7833C-0B31-4F7B-82F1-917DD5CB76ED}" type="presOf" srcId="{E24AE56D-EF2A-425C-A334-E020BBCFE32E}" destId="{1D6EF6C3-4515-4F50-A2FE-E0E6E5C655A8}" srcOrd="0" destOrd="0" presId="urn:microsoft.com/office/officeart/2005/8/layout/hProcess11"/>
    <dgm:cxn modelId="{BB97E70E-B80E-4E57-AA33-51E2C1E4920B}" srcId="{F57F983D-43F1-4717-BD1D-88E125061D0A}" destId="{E3CCA5D0-341C-4EF2-8330-7F5B2B1A8835}" srcOrd="4" destOrd="0" parTransId="{99F274C9-07AC-49C2-BE9B-887FD436FFFA}" sibTransId="{35DD3EAA-9390-40BA-88B1-B623D26F341E}"/>
    <dgm:cxn modelId="{29EF6A96-F075-4118-A960-A235B5C404F9}" type="presOf" srcId="{10890A2F-1D12-45D8-B494-A2D60D4EE4F9}" destId="{953AFA63-B6C0-46C7-B843-AD68DE14E5DC}" srcOrd="0" destOrd="0" presId="urn:microsoft.com/office/officeart/2005/8/layout/hProcess11"/>
    <dgm:cxn modelId="{0E91BE64-CEDA-48E0-82D7-ED832D43F323}" type="presOf" srcId="{F57F983D-43F1-4717-BD1D-88E125061D0A}" destId="{5522578B-79F2-4FD0-A2F2-7AB637AA2CA0}" srcOrd="0" destOrd="0" presId="urn:microsoft.com/office/officeart/2005/8/layout/hProcess11"/>
    <dgm:cxn modelId="{F056B406-AF08-4DCE-BF78-9C8602476D60}" srcId="{F57F983D-43F1-4717-BD1D-88E125061D0A}" destId="{F9831F95-3049-4240-8823-7D8B0BA0ED17}" srcOrd="3" destOrd="0" parTransId="{4ADD95A1-FAC9-42C0-8F41-9541E4ADEF2B}" sibTransId="{FB3D7D27-14FB-4C4B-AC77-608E1EE01CED}"/>
    <dgm:cxn modelId="{D7028E48-6BE9-4186-91AB-2638ACE76493}" srcId="{F57F983D-43F1-4717-BD1D-88E125061D0A}" destId="{E2C56FE0-FECF-4762-BBF9-6948199C2C8D}" srcOrd="5" destOrd="0" parTransId="{44974B79-D902-4FA1-853A-E1D8F2E87A5D}" sibTransId="{E366F62B-A9CB-43FB-92FC-5AE3A831C1D9}"/>
    <dgm:cxn modelId="{9F40F49F-3FDB-4053-9F61-71A80BC16F87}" type="presOf" srcId="{57152A9D-181C-4565-916D-486A88B9CD1B}" destId="{46CF2421-C54A-4EE6-988D-6FCFCB954C3F}" srcOrd="0" destOrd="0" presId="urn:microsoft.com/office/officeart/2005/8/layout/hProcess11"/>
    <dgm:cxn modelId="{99F16B37-90D1-428A-B63A-73B3D82D5A87}" srcId="{F57F983D-43F1-4717-BD1D-88E125061D0A}" destId="{81660646-BA66-48BC-BAC7-F9FCA3682731}" srcOrd="7" destOrd="0" parTransId="{87428AB8-3991-4D8A-9BCC-BF0B87E78CB7}" sibTransId="{337FEBB6-43AC-42BE-91E1-47982FECC4C5}"/>
    <dgm:cxn modelId="{00735F7A-7082-4105-99B5-16BB15D8339A}" srcId="{F57F983D-43F1-4717-BD1D-88E125061D0A}" destId="{10890A2F-1D12-45D8-B494-A2D60D4EE4F9}" srcOrd="1" destOrd="0" parTransId="{A67D6963-D8AC-43E4-BDF7-3EB18FDBF7C0}" sibTransId="{07802C18-818E-4164-8757-A5F12EE90F34}"/>
    <dgm:cxn modelId="{934124DA-1C39-4BAD-BDF9-E4EFC5FC5061}" type="presParOf" srcId="{5522578B-79F2-4FD0-A2F2-7AB637AA2CA0}" destId="{FAF8C69C-5AB6-4625-B8D1-BFD1687AD4F2}" srcOrd="0" destOrd="0" presId="urn:microsoft.com/office/officeart/2005/8/layout/hProcess11"/>
    <dgm:cxn modelId="{CDEA3A2C-9732-4D08-A2E3-7381CE4C4BF8}" type="presParOf" srcId="{5522578B-79F2-4FD0-A2F2-7AB637AA2CA0}" destId="{F8E174DF-B05D-4E05-A0ED-F06561885641}" srcOrd="1" destOrd="0" presId="urn:microsoft.com/office/officeart/2005/8/layout/hProcess11"/>
    <dgm:cxn modelId="{47A6A39D-D138-4C69-A200-95102C524040}" type="presParOf" srcId="{F8E174DF-B05D-4E05-A0ED-F06561885641}" destId="{37A9F731-D76D-4B71-8803-20C0EF15887F}" srcOrd="0" destOrd="0" presId="urn:microsoft.com/office/officeart/2005/8/layout/hProcess11"/>
    <dgm:cxn modelId="{833F5F8A-4B82-471A-9A3A-E13D21A2E55D}" type="presParOf" srcId="{37A9F731-D76D-4B71-8803-20C0EF15887F}" destId="{46CF2421-C54A-4EE6-988D-6FCFCB954C3F}" srcOrd="0" destOrd="0" presId="urn:microsoft.com/office/officeart/2005/8/layout/hProcess11"/>
    <dgm:cxn modelId="{9A121B56-7508-4EF6-B4E0-45AB43C709E3}" type="presParOf" srcId="{37A9F731-D76D-4B71-8803-20C0EF15887F}" destId="{2116F6EE-1C50-4122-AA68-0B1DF3E0A194}" srcOrd="1" destOrd="0" presId="urn:microsoft.com/office/officeart/2005/8/layout/hProcess11"/>
    <dgm:cxn modelId="{64C569C7-EB97-411E-A697-93AABB284305}" type="presParOf" srcId="{37A9F731-D76D-4B71-8803-20C0EF15887F}" destId="{E3E1FB3D-3DB9-4243-9911-D78497BD10E0}" srcOrd="2" destOrd="0" presId="urn:microsoft.com/office/officeart/2005/8/layout/hProcess11"/>
    <dgm:cxn modelId="{34EEA05F-4F90-4B80-B0DD-1069C409EDAC}" type="presParOf" srcId="{F8E174DF-B05D-4E05-A0ED-F06561885641}" destId="{FA204E8F-4241-464E-9D70-36A66BBB589E}" srcOrd="1" destOrd="0" presId="urn:microsoft.com/office/officeart/2005/8/layout/hProcess11"/>
    <dgm:cxn modelId="{35FE472D-3A5A-4B13-AAC7-F0287F418DE6}" type="presParOf" srcId="{F8E174DF-B05D-4E05-A0ED-F06561885641}" destId="{5140A305-8E07-4A75-A0E0-8436755FD740}" srcOrd="2" destOrd="0" presId="urn:microsoft.com/office/officeart/2005/8/layout/hProcess11"/>
    <dgm:cxn modelId="{B9103211-C494-4753-8030-D59B79C4DE03}" type="presParOf" srcId="{5140A305-8E07-4A75-A0E0-8436755FD740}" destId="{953AFA63-B6C0-46C7-B843-AD68DE14E5DC}" srcOrd="0" destOrd="0" presId="urn:microsoft.com/office/officeart/2005/8/layout/hProcess11"/>
    <dgm:cxn modelId="{477BD321-8DDA-4F5F-B922-D507EA18D004}" type="presParOf" srcId="{5140A305-8E07-4A75-A0E0-8436755FD740}" destId="{30D7416C-C318-479E-80D5-D29B7DD5F1A5}" srcOrd="1" destOrd="0" presId="urn:microsoft.com/office/officeart/2005/8/layout/hProcess11"/>
    <dgm:cxn modelId="{6F2B0AD9-A7FA-4599-9E07-DEF275E3057D}" type="presParOf" srcId="{5140A305-8E07-4A75-A0E0-8436755FD740}" destId="{21FE307B-0919-4047-B9E6-74A147AE56AE}" srcOrd="2" destOrd="0" presId="urn:microsoft.com/office/officeart/2005/8/layout/hProcess11"/>
    <dgm:cxn modelId="{B8881B97-8EFC-4F93-AA94-38CF131D0432}" type="presParOf" srcId="{F8E174DF-B05D-4E05-A0ED-F06561885641}" destId="{0F755658-C899-44C1-8F86-CD8FE3879471}" srcOrd="3" destOrd="0" presId="urn:microsoft.com/office/officeart/2005/8/layout/hProcess11"/>
    <dgm:cxn modelId="{A046EFC9-34DA-4852-8849-352B53B442F7}" type="presParOf" srcId="{F8E174DF-B05D-4E05-A0ED-F06561885641}" destId="{80480CC8-737E-40FD-8172-6CC88D905460}" srcOrd="4" destOrd="0" presId="urn:microsoft.com/office/officeart/2005/8/layout/hProcess11"/>
    <dgm:cxn modelId="{F92B65F6-890D-4602-A088-FAC474B0E20A}" type="presParOf" srcId="{80480CC8-737E-40FD-8172-6CC88D905460}" destId="{1D6EF6C3-4515-4F50-A2FE-E0E6E5C655A8}" srcOrd="0" destOrd="0" presId="urn:microsoft.com/office/officeart/2005/8/layout/hProcess11"/>
    <dgm:cxn modelId="{76F2C061-295C-48E3-8FCE-F1E822A2C1C6}" type="presParOf" srcId="{80480CC8-737E-40FD-8172-6CC88D905460}" destId="{A1C6E11C-CFE8-44BD-AEC1-28BAE48655D3}" srcOrd="1" destOrd="0" presId="urn:microsoft.com/office/officeart/2005/8/layout/hProcess11"/>
    <dgm:cxn modelId="{05C5CBC5-0549-4DBE-AE32-90E26568333D}" type="presParOf" srcId="{80480CC8-737E-40FD-8172-6CC88D905460}" destId="{DD5156B3-3B79-4AE2-B426-E9ED478F00CB}" srcOrd="2" destOrd="0" presId="urn:microsoft.com/office/officeart/2005/8/layout/hProcess11"/>
    <dgm:cxn modelId="{F486538F-50DE-4CAA-9996-5D3C93390433}" type="presParOf" srcId="{F8E174DF-B05D-4E05-A0ED-F06561885641}" destId="{4767C1F0-AEB3-419C-91EA-A2CA577F1B1A}" srcOrd="5" destOrd="0" presId="urn:microsoft.com/office/officeart/2005/8/layout/hProcess11"/>
    <dgm:cxn modelId="{69DBF4DE-EEAA-4058-89F7-B6B621CA8873}" type="presParOf" srcId="{F8E174DF-B05D-4E05-A0ED-F06561885641}" destId="{05D8610B-D866-451A-B031-BFDB8A9FC755}" srcOrd="6" destOrd="0" presId="urn:microsoft.com/office/officeart/2005/8/layout/hProcess11"/>
    <dgm:cxn modelId="{6394DBCC-24E2-4D87-8DA8-0CC029BD950B}" type="presParOf" srcId="{05D8610B-D866-451A-B031-BFDB8A9FC755}" destId="{5550CBC2-135A-4EEB-9C4A-70FBCC2CA2FA}" srcOrd="0" destOrd="0" presId="urn:microsoft.com/office/officeart/2005/8/layout/hProcess11"/>
    <dgm:cxn modelId="{C4C0BE21-6FFC-48FA-BA45-1CCF6789ABA8}" type="presParOf" srcId="{05D8610B-D866-451A-B031-BFDB8A9FC755}" destId="{DDAFDB71-B2A8-48D3-876C-DAEAD84C7A35}" srcOrd="1" destOrd="0" presId="urn:microsoft.com/office/officeart/2005/8/layout/hProcess11"/>
    <dgm:cxn modelId="{482EE54D-C52C-423E-A95B-91D8EAD5ACF6}" type="presParOf" srcId="{05D8610B-D866-451A-B031-BFDB8A9FC755}" destId="{F0607771-6BC8-481C-A4FB-BF9418E72600}" srcOrd="2" destOrd="0" presId="urn:microsoft.com/office/officeart/2005/8/layout/hProcess11"/>
    <dgm:cxn modelId="{47DDBD6A-6FD7-4D16-8D2F-E26D7D6BA2BB}" type="presParOf" srcId="{F8E174DF-B05D-4E05-A0ED-F06561885641}" destId="{72205575-04AF-4D7E-B699-CCC1F80E9B79}" srcOrd="7" destOrd="0" presId="urn:microsoft.com/office/officeart/2005/8/layout/hProcess11"/>
    <dgm:cxn modelId="{C3380108-F1CE-4C25-A183-57D9F5437D37}" type="presParOf" srcId="{F8E174DF-B05D-4E05-A0ED-F06561885641}" destId="{5C8C098D-3F01-4657-A452-8563B72C01A0}" srcOrd="8" destOrd="0" presId="urn:microsoft.com/office/officeart/2005/8/layout/hProcess11"/>
    <dgm:cxn modelId="{4B96D9FF-70AF-4CA8-8D43-8C5685A059BF}" type="presParOf" srcId="{5C8C098D-3F01-4657-A452-8563B72C01A0}" destId="{DC0361B7-6E10-4553-9432-C26B8454A213}" srcOrd="0" destOrd="0" presId="urn:microsoft.com/office/officeart/2005/8/layout/hProcess11"/>
    <dgm:cxn modelId="{D5A1D44D-64A4-44FF-86F9-3326F53898A0}" type="presParOf" srcId="{5C8C098D-3F01-4657-A452-8563B72C01A0}" destId="{047AA7AD-D303-41DD-B393-77E20A07E255}" srcOrd="1" destOrd="0" presId="urn:microsoft.com/office/officeart/2005/8/layout/hProcess11"/>
    <dgm:cxn modelId="{88E21B9D-793B-41F8-9497-DF75E7D6D846}" type="presParOf" srcId="{5C8C098D-3F01-4657-A452-8563B72C01A0}" destId="{81688CE4-3395-442F-AF3E-68FFB201D456}" srcOrd="2" destOrd="0" presId="urn:microsoft.com/office/officeart/2005/8/layout/hProcess11"/>
    <dgm:cxn modelId="{7B23510C-9FEC-498E-9631-52B0490CC870}" type="presParOf" srcId="{F8E174DF-B05D-4E05-A0ED-F06561885641}" destId="{950C1CD2-6E1C-4D5C-9744-828680B566E0}" srcOrd="9" destOrd="0" presId="urn:microsoft.com/office/officeart/2005/8/layout/hProcess11"/>
    <dgm:cxn modelId="{D77C9B0F-71B8-4B61-9A80-5E3C82D7AC76}" type="presParOf" srcId="{F8E174DF-B05D-4E05-A0ED-F06561885641}" destId="{D0559F21-994E-40BD-9937-505CE5A14D3E}" srcOrd="10" destOrd="0" presId="urn:microsoft.com/office/officeart/2005/8/layout/hProcess11"/>
    <dgm:cxn modelId="{A9BB73DF-F4B4-487B-B32F-5E9376437642}" type="presParOf" srcId="{D0559F21-994E-40BD-9937-505CE5A14D3E}" destId="{3F7A7F57-F8EF-4703-9EA6-49BA70B668C3}" srcOrd="0" destOrd="0" presId="urn:microsoft.com/office/officeart/2005/8/layout/hProcess11"/>
    <dgm:cxn modelId="{7A9A9E65-5416-4DAC-967B-C6986880215B}" type="presParOf" srcId="{D0559F21-994E-40BD-9937-505CE5A14D3E}" destId="{57EFB32F-A7A1-4484-8197-FFB1EAAF9CD9}" srcOrd="1" destOrd="0" presId="urn:microsoft.com/office/officeart/2005/8/layout/hProcess11"/>
    <dgm:cxn modelId="{30EB8C91-961B-407A-BE37-0A8BFE51876A}" type="presParOf" srcId="{D0559F21-994E-40BD-9937-505CE5A14D3E}" destId="{D9F0FF2D-6E70-4D24-816B-4DE6124AFA10}" srcOrd="2" destOrd="0" presId="urn:microsoft.com/office/officeart/2005/8/layout/hProcess11"/>
    <dgm:cxn modelId="{C18D3F2C-EF45-487E-820C-16512B1344B0}" type="presParOf" srcId="{F8E174DF-B05D-4E05-A0ED-F06561885641}" destId="{A2347AB6-F6D9-47B3-B4E3-8FA928E25FD9}" srcOrd="11" destOrd="0" presId="urn:microsoft.com/office/officeart/2005/8/layout/hProcess11"/>
    <dgm:cxn modelId="{186175D2-C9F9-4B30-99D3-62596CEB5D5C}" type="presParOf" srcId="{F8E174DF-B05D-4E05-A0ED-F06561885641}" destId="{B4BE8DF0-D882-4C87-B5C2-7FB0518F3CA7}" srcOrd="12" destOrd="0" presId="urn:microsoft.com/office/officeart/2005/8/layout/hProcess11"/>
    <dgm:cxn modelId="{E03BC159-0FD6-4717-A815-7E3C4A7C3986}" type="presParOf" srcId="{B4BE8DF0-D882-4C87-B5C2-7FB0518F3CA7}" destId="{9016990E-EE20-47DA-8D0D-02F1FCB9F80E}" srcOrd="0" destOrd="0" presId="urn:microsoft.com/office/officeart/2005/8/layout/hProcess11"/>
    <dgm:cxn modelId="{F282F659-AD04-4953-8945-992EB1E9AA90}" type="presParOf" srcId="{B4BE8DF0-D882-4C87-B5C2-7FB0518F3CA7}" destId="{E415F08E-8A38-4AA7-B135-588D19961A59}" srcOrd="1" destOrd="0" presId="urn:microsoft.com/office/officeart/2005/8/layout/hProcess11"/>
    <dgm:cxn modelId="{DC1F2CDF-3606-498B-AC7B-D4301580708B}" type="presParOf" srcId="{B4BE8DF0-D882-4C87-B5C2-7FB0518F3CA7}" destId="{DE488147-4083-4C47-8D2B-2EDBF4674F7B}" srcOrd="2" destOrd="0" presId="urn:microsoft.com/office/officeart/2005/8/layout/hProcess11"/>
    <dgm:cxn modelId="{FD661079-E382-44D4-85B3-C99649DE09D4}" type="presParOf" srcId="{F8E174DF-B05D-4E05-A0ED-F06561885641}" destId="{F07E9A9F-0210-4769-AF5B-43D51A56A732}" srcOrd="13" destOrd="0" presId="urn:microsoft.com/office/officeart/2005/8/layout/hProcess11"/>
    <dgm:cxn modelId="{C2AC9AE7-F5F0-41CF-A9F9-B1B6F0AC0433}" type="presParOf" srcId="{F8E174DF-B05D-4E05-A0ED-F06561885641}" destId="{475CD5BD-2224-4F5B-9379-F3884694461D}" srcOrd="14" destOrd="0" presId="urn:microsoft.com/office/officeart/2005/8/layout/hProcess11"/>
    <dgm:cxn modelId="{F5973E7E-D91E-4932-ADB0-562C8D31D84A}" type="presParOf" srcId="{475CD5BD-2224-4F5B-9379-F3884694461D}" destId="{3A02B1B3-7CCE-44DD-AC48-4945B94D4341}" srcOrd="0" destOrd="0" presId="urn:microsoft.com/office/officeart/2005/8/layout/hProcess11"/>
    <dgm:cxn modelId="{DA23261F-0987-4137-AA92-CC646CFA11F9}" type="presParOf" srcId="{475CD5BD-2224-4F5B-9379-F3884694461D}" destId="{239BF5B5-CD38-4598-84AE-369A12930F78}" srcOrd="1" destOrd="0" presId="urn:microsoft.com/office/officeart/2005/8/layout/hProcess11"/>
    <dgm:cxn modelId="{F130EC3B-123B-4B78-B301-3263EED559B9}" type="presParOf" srcId="{475CD5BD-2224-4F5B-9379-F3884694461D}" destId="{88117BA5-EE6B-4448-8D13-62742779E4C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F97A7-E63A-496B-9BC1-6BB2A28A4843}">
      <dsp:nvSpPr>
        <dsp:cNvPr id="0" name=""/>
        <dsp:cNvSpPr/>
      </dsp:nvSpPr>
      <dsp:spPr>
        <a:xfrm>
          <a:off x="4320483" y="576064"/>
          <a:ext cx="2224266" cy="222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/>
            <a:t>Estructura del conocimiento</a:t>
          </a:r>
          <a:endParaRPr lang="es-MX" sz="2500" kern="1200" dirty="0"/>
        </a:p>
      </dsp:txBody>
      <dsp:txXfrm>
        <a:off x="4320483" y="576064"/>
        <a:ext cx="2224266" cy="2224266"/>
      </dsp:txXfrm>
    </dsp:sp>
    <dsp:sp modelId="{AE9D0089-C189-4847-96B6-E1D917D7F625}">
      <dsp:nvSpPr>
        <dsp:cNvPr id="0" name=""/>
        <dsp:cNvSpPr/>
      </dsp:nvSpPr>
      <dsp:spPr>
        <a:xfrm>
          <a:off x="861259" y="44245"/>
          <a:ext cx="5261781" cy="5261781"/>
        </a:xfrm>
        <a:prstGeom prst="circularArrow">
          <a:avLst>
            <a:gd name="adj1" fmla="val 8243"/>
            <a:gd name="adj2" fmla="val 575657"/>
            <a:gd name="adj3" fmla="val 2830275"/>
            <a:gd name="adj4" fmla="val 199272"/>
            <a:gd name="adj5" fmla="val 961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36256B-9DB5-4549-8819-3087C61C1595}">
      <dsp:nvSpPr>
        <dsp:cNvPr id="0" name=""/>
        <dsp:cNvSpPr/>
      </dsp:nvSpPr>
      <dsp:spPr>
        <a:xfrm>
          <a:off x="2452262" y="3678690"/>
          <a:ext cx="2224266" cy="222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/>
            <a:t>Manera de enseñar</a:t>
          </a:r>
          <a:endParaRPr lang="es-MX" sz="2500" kern="1200" dirty="0"/>
        </a:p>
      </dsp:txBody>
      <dsp:txXfrm>
        <a:off x="2452262" y="3678690"/>
        <a:ext cx="2224266" cy="2224266"/>
      </dsp:txXfrm>
    </dsp:sp>
    <dsp:sp modelId="{8BC37BD7-E4FD-4536-AE74-6AF6CAD6CE8C}">
      <dsp:nvSpPr>
        <dsp:cNvPr id="0" name=""/>
        <dsp:cNvSpPr/>
      </dsp:nvSpPr>
      <dsp:spPr>
        <a:xfrm>
          <a:off x="1008096" y="-332670"/>
          <a:ext cx="5261781" cy="5261781"/>
        </a:xfrm>
        <a:prstGeom prst="circularArrow">
          <a:avLst>
            <a:gd name="adj1" fmla="val 8243"/>
            <a:gd name="adj2" fmla="val 575657"/>
            <a:gd name="adj3" fmla="val 10017337"/>
            <a:gd name="adj4" fmla="val 7379932"/>
            <a:gd name="adj5" fmla="val 9617"/>
          </a:avLst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1FBAE0-8D66-421A-AEC9-F422E2236FD4}">
      <dsp:nvSpPr>
        <dsp:cNvPr id="0" name=""/>
        <dsp:cNvSpPr/>
      </dsp:nvSpPr>
      <dsp:spPr>
        <a:xfrm>
          <a:off x="576060" y="576062"/>
          <a:ext cx="2224266" cy="222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/>
            <a:t>Profesores </a:t>
          </a:r>
          <a:endParaRPr lang="es-MX" sz="2500" kern="1200" dirty="0"/>
        </a:p>
      </dsp:txBody>
      <dsp:txXfrm>
        <a:off x="576060" y="576062"/>
        <a:ext cx="2224266" cy="2224266"/>
      </dsp:txXfrm>
    </dsp:sp>
    <dsp:sp modelId="{797C5A8C-176B-4AC9-97E7-E1DA0A3ED895}">
      <dsp:nvSpPr>
        <dsp:cNvPr id="0" name=""/>
        <dsp:cNvSpPr/>
      </dsp:nvSpPr>
      <dsp:spPr>
        <a:xfrm>
          <a:off x="782054" y="358009"/>
          <a:ext cx="5544602" cy="5261781"/>
        </a:xfrm>
        <a:prstGeom prst="circularArrow">
          <a:avLst>
            <a:gd name="adj1" fmla="val 8243"/>
            <a:gd name="adj2" fmla="val 575657"/>
            <a:gd name="adj3" fmla="val 16870193"/>
            <a:gd name="adj4" fmla="val 14974711"/>
            <a:gd name="adj5" fmla="val 9617"/>
          </a:avLst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8C69C-5AB6-4625-B8D1-BFD1687AD4F2}">
      <dsp:nvSpPr>
        <dsp:cNvPr id="0" name=""/>
        <dsp:cNvSpPr/>
      </dsp:nvSpPr>
      <dsp:spPr>
        <a:xfrm>
          <a:off x="0" y="1576975"/>
          <a:ext cx="8423195" cy="2102633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6CF2421-C54A-4EE6-988D-6FCFCB954C3F}">
      <dsp:nvSpPr>
        <dsp:cNvPr id="0" name=""/>
        <dsp:cNvSpPr/>
      </dsp:nvSpPr>
      <dsp:spPr>
        <a:xfrm>
          <a:off x="300" y="0"/>
          <a:ext cx="907817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Aprendizaje</a:t>
          </a:r>
          <a:r>
            <a:rPr lang="es-MX" sz="1100" kern="1200" dirty="0" smtClean="0"/>
            <a:t> Actitud-</a:t>
          </a:r>
          <a:r>
            <a:rPr lang="es-MX" sz="1200" kern="1200" dirty="0" smtClean="0"/>
            <a:t> Quiero Aprender </a:t>
          </a:r>
          <a:endParaRPr lang="es-MX" sz="1200" kern="1200" dirty="0"/>
        </a:p>
      </dsp:txBody>
      <dsp:txXfrm>
        <a:off x="300" y="0"/>
        <a:ext cx="907817" cy="2102633"/>
      </dsp:txXfrm>
    </dsp:sp>
    <dsp:sp modelId="{2116F6EE-1C50-4122-AA68-0B1DF3E0A194}">
      <dsp:nvSpPr>
        <dsp:cNvPr id="0" name=""/>
        <dsp:cNvSpPr/>
      </dsp:nvSpPr>
      <dsp:spPr>
        <a:xfrm>
          <a:off x="191380" y="2365462"/>
          <a:ext cx="525658" cy="5256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AFA63-B6C0-46C7-B843-AD68DE14E5DC}">
      <dsp:nvSpPr>
        <dsp:cNvPr id="0" name=""/>
        <dsp:cNvSpPr/>
      </dsp:nvSpPr>
      <dsp:spPr>
        <a:xfrm>
          <a:off x="953508" y="3153950"/>
          <a:ext cx="907817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Aptitud- Puedo </a:t>
          </a:r>
          <a:r>
            <a:rPr lang="es-MX" sz="1400" kern="1200" dirty="0" smtClean="0"/>
            <a:t>Aprender</a:t>
          </a:r>
          <a:r>
            <a:rPr lang="es-MX" sz="1200" kern="1200" dirty="0" smtClean="0"/>
            <a:t> </a:t>
          </a:r>
          <a:endParaRPr lang="es-MX" sz="1200" kern="1200" dirty="0"/>
        </a:p>
      </dsp:txBody>
      <dsp:txXfrm>
        <a:off x="953508" y="3153950"/>
        <a:ext cx="907817" cy="2102633"/>
      </dsp:txXfrm>
    </dsp:sp>
    <dsp:sp modelId="{30D7416C-C318-479E-80D5-D29B7DD5F1A5}">
      <dsp:nvSpPr>
        <dsp:cNvPr id="0" name=""/>
        <dsp:cNvSpPr/>
      </dsp:nvSpPr>
      <dsp:spPr>
        <a:xfrm>
          <a:off x="1144588" y="2365462"/>
          <a:ext cx="525658" cy="5256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6EF6C3-4515-4F50-A2FE-E0E6E5C655A8}">
      <dsp:nvSpPr>
        <dsp:cNvPr id="0" name=""/>
        <dsp:cNvSpPr/>
      </dsp:nvSpPr>
      <dsp:spPr>
        <a:xfrm>
          <a:off x="1906716" y="0"/>
          <a:ext cx="907817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Contenido-Aprendo</a:t>
          </a:r>
          <a:endParaRPr lang="es-MX" sz="1200" kern="1200" dirty="0"/>
        </a:p>
      </dsp:txBody>
      <dsp:txXfrm>
        <a:off x="1906716" y="0"/>
        <a:ext cx="907817" cy="2102633"/>
      </dsp:txXfrm>
    </dsp:sp>
    <dsp:sp modelId="{A1C6E11C-CFE8-44BD-AEC1-28BAE48655D3}">
      <dsp:nvSpPr>
        <dsp:cNvPr id="0" name=""/>
        <dsp:cNvSpPr/>
      </dsp:nvSpPr>
      <dsp:spPr>
        <a:xfrm>
          <a:off x="2097796" y="2365462"/>
          <a:ext cx="525658" cy="5256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0CBC2-135A-4EEB-9C4A-70FBCC2CA2FA}">
      <dsp:nvSpPr>
        <dsp:cNvPr id="0" name=""/>
        <dsp:cNvSpPr/>
      </dsp:nvSpPr>
      <dsp:spPr>
        <a:xfrm>
          <a:off x="2859925" y="3153950"/>
          <a:ext cx="907817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Ambiente</a:t>
          </a:r>
          <a:r>
            <a:rPr lang="es-MX" sz="1200" kern="1200" dirty="0" smtClean="0"/>
            <a:t> de confianza y respeto</a:t>
          </a:r>
          <a:endParaRPr lang="es-MX" sz="1200" kern="1200" dirty="0"/>
        </a:p>
      </dsp:txBody>
      <dsp:txXfrm>
        <a:off x="2859925" y="3153950"/>
        <a:ext cx="907817" cy="2102633"/>
      </dsp:txXfrm>
    </dsp:sp>
    <dsp:sp modelId="{DDAFDB71-B2A8-48D3-876C-DAEAD84C7A35}">
      <dsp:nvSpPr>
        <dsp:cNvPr id="0" name=""/>
        <dsp:cNvSpPr/>
      </dsp:nvSpPr>
      <dsp:spPr>
        <a:xfrm>
          <a:off x="3051004" y="2365462"/>
          <a:ext cx="525658" cy="5256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0361B7-6E10-4553-9432-C26B8454A213}">
      <dsp:nvSpPr>
        <dsp:cNvPr id="0" name=""/>
        <dsp:cNvSpPr/>
      </dsp:nvSpPr>
      <dsp:spPr>
        <a:xfrm>
          <a:off x="3813133" y="0"/>
          <a:ext cx="907817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Relacionar en nuevo </a:t>
          </a:r>
          <a:r>
            <a:rPr lang="es-MX" sz="1400" kern="1200" dirty="0" smtClean="0"/>
            <a:t>concepto</a:t>
          </a:r>
          <a:r>
            <a:rPr lang="es-MX" sz="1200" kern="1200" dirty="0" smtClean="0"/>
            <a:t> con el contexto.</a:t>
          </a:r>
          <a:endParaRPr lang="es-MX" sz="1200" kern="1200" dirty="0"/>
        </a:p>
      </dsp:txBody>
      <dsp:txXfrm>
        <a:off x="3813133" y="0"/>
        <a:ext cx="907817" cy="2102633"/>
      </dsp:txXfrm>
    </dsp:sp>
    <dsp:sp modelId="{047AA7AD-D303-41DD-B393-77E20A07E255}">
      <dsp:nvSpPr>
        <dsp:cNvPr id="0" name=""/>
        <dsp:cNvSpPr/>
      </dsp:nvSpPr>
      <dsp:spPr>
        <a:xfrm>
          <a:off x="4004212" y="2365462"/>
          <a:ext cx="525658" cy="5256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7A7F57-F8EF-4703-9EA6-49BA70B668C3}">
      <dsp:nvSpPr>
        <dsp:cNvPr id="0" name=""/>
        <dsp:cNvSpPr/>
      </dsp:nvSpPr>
      <dsp:spPr>
        <a:xfrm>
          <a:off x="4766341" y="3153950"/>
          <a:ext cx="907817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Motivación</a:t>
          </a:r>
          <a:r>
            <a:rPr lang="es-MX" sz="1200" kern="1200" dirty="0" smtClean="0"/>
            <a:t>.</a:t>
          </a:r>
          <a:endParaRPr lang="es-MX" sz="1200" kern="1200" dirty="0"/>
        </a:p>
      </dsp:txBody>
      <dsp:txXfrm>
        <a:off x="4766341" y="3153950"/>
        <a:ext cx="907817" cy="2102633"/>
      </dsp:txXfrm>
    </dsp:sp>
    <dsp:sp modelId="{57EFB32F-A7A1-4484-8197-FFB1EAAF9CD9}">
      <dsp:nvSpPr>
        <dsp:cNvPr id="0" name=""/>
        <dsp:cNvSpPr/>
      </dsp:nvSpPr>
      <dsp:spPr>
        <a:xfrm>
          <a:off x="4957420" y="2365462"/>
          <a:ext cx="525658" cy="5256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16990E-EE20-47DA-8D0D-02F1FCB9F80E}">
      <dsp:nvSpPr>
        <dsp:cNvPr id="0" name=""/>
        <dsp:cNvSpPr/>
      </dsp:nvSpPr>
      <dsp:spPr>
        <a:xfrm>
          <a:off x="5719549" y="0"/>
          <a:ext cx="907817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Asimilación</a:t>
          </a:r>
          <a:r>
            <a:rPr lang="es-MX" sz="1200" kern="1200" dirty="0" smtClean="0"/>
            <a:t>.</a:t>
          </a:r>
          <a:endParaRPr lang="es-MX" sz="1200" kern="1200" dirty="0"/>
        </a:p>
      </dsp:txBody>
      <dsp:txXfrm>
        <a:off x="5719549" y="0"/>
        <a:ext cx="907817" cy="2102633"/>
      </dsp:txXfrm>
    </dsp:sp>
    <dsp:sp modelId="{E415F08E-8A38-4AA7-B135-588D19961A59}">
      <dsp:nvSpPr>
        <dsp:cNvPr id="0" name=""/>
        <dsp:cNvSpPr/>
      </dsp:nvSpPr>
      <dsp:spPr>
        <a:xfrm>
          <a:off x="5910628" y="2365462"/>
          <a:ext cx="525658" cy="5256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2B1B3-7CCE-44DD-AC48-4945B94D4341}">
      <dsp:nvSpPr>
        <dsp:cNvPr id="0" name=""/>
        <dsp:cNvSpPr/>
      </dsp:nvSpPr>
      <dsp:spPr>
        <a:xfrm>
          <a:off x="6672757" y="3153950"/>
          <a:ext cx="907817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err="1" smtClean="0"/>
            <a:t>Metacognición</a:t>
          </a:r>
          <a:r>
            <a:rPr lang="es-MX" sz="1200" kern="1200" dirty="0" smtClean="0"/>
            <a:t>.</a:t>
          </a:r>
          <a:endParaRPr lang="es-MX" sz="1200" kern="1200" dirty="0"/>
        </a:p>
      </dsp:txBody>
      <dsp:txXfrm>
        <a:off x="6672757" y="3153950"/>
        <a:ext cx="907817" cy="2102633"/>
      </dsp:txXfrm>
    </dsp:sp>
    <dsp:sp modelId="{239BF5B5-CD38-4598-84AE-369A12930F78}">
      <dsp:nvSpPr>
        <dsp:cNvPr id="0" name=""/>
        <dsp:cNvSpPr/>
      </dsp:nvSpPr>
      <dsp:spPr>
        <a:xfrm>
          <a:off x="6863836" y="2365462"/>
          <a:ext cx="525658" cy="5256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1D6CC-53D8-4CB6-BE5B-DDE8C9C974D8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54DC0-03EF-4FDA-9A5B-1AF040A050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193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233945-E2C1-4376-A6A9-CE0849D8D69B}" type="datetimeFigureOut">
              <a:rPr lang="es-MX" smtClean="0"/>
              <a:t>28/04/2016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30B25C-E5F9-4295-A12B-8CBFCBC8FAD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08912" cy="115212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MX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s-MX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prendizaje </a:t>
            </a:r>
            <a:r>
              <a:rPr lang="es-MX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s-MX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ignificativo</a:t>
            </a:r>
            <a:endParaRPr lang="es-MX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04323"/>
            <a:ext cx="5825365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4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592">
            <a:off x="6399724" y="4520288"/>
            <a:ext cx="1579094" cy="149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3851920" y="1079935"/>
            <a:ext cx="1584176" cy="692881"/>
          </a:xfrm>
          <a:custGeom>
            <a:avLst/>
            <a:gdLst>
              <a:gd name="connsiteX0" fmla="*/ 0 w 1296144"/>
              <a:gd name="connsiteY0" fmla="*/ 129362 h 648072"/>
              <a:gd name="connsiteX1" fmla="*/ 972108 w 1296144"/>
              <a:gd name="connsiteY1" fmla="*/ 129362 h 648072"/>
              <a:gd name="connsiteX2" fmla="*/ 972108 w 1296144"/>
              <a:gd name="connsiteY2" fmla="*/ 0 h 648072"/>
              <a:gd name="connsiteX3" fmla="*/ 1296144 w 1296144"/>
              <a:gd name="connsiteY3" fmla="*/ 324036 h 648072"/>
              <a:gd name="connsiteX4" fmla="*/ 972108 w 1296144"/>
              <a:gd name="connsiteY4" fmla="*/ 648072 h 648072"/>
              <a:gd name="connsiteX5" fmla="*/ 972108 w 1296144"/>
              <a:gd name="connsiteY5" fmla="*/ 518710 h 648072"/>
              <a:gd name="connsiteX6" fmla="*/ 0 w 1296144"/>
              <a:gd name="connsiteY6" fmla="*/ 518710 h 648072"/>
              <a:gd name="connsiteX7" fmla="*/ 0 w 1296144"/>
              <a:gd name="connsiteY7" fmla="*/ 129362 h 648072"/>
              <a:gd name="connsiteX0" fmla="*/ 0 w 1296144"/>
              <a:gd name="connsiteY0" fmla="*/ 129362 h 692881"/>
              <a:gd name="connsiteX1" fmla="*/ 972108 w 1296144"/>
              <a:gd name="connsiteY1" fmla="*/ 129362 h 692881"/>
              <a:gd name="connsiteX2" fmla="*/ 972108 w 1296144"/>
              <a:gd name="connsiteY2" fmla="*/ 0 h 692881"/>
              <a:gd name="connsiteX3" fmla="*/ 1296144 w 1296144"/>
              <a:gd name="connsiteY3" fmla="*/ 324036 h 692881"/>
              <a:gd name="connsiteX4" fmla="*/ 972108 w 1296144"/>
              <a:gd name="connsiteY4" fmla="*/ 648072 h 692881"/>
              <a:gd name="connsiteX5" fmla="*/ 972108 w 1296144"/>
              <a:gd name="connsiteY5" fmla="*/ 518710 h 692881"/>
              <a:gd name="connsiteX6" fmla="*/ 54428 w 1296144"/>
              <a:gd name="connsiteY6" fmla="*/ 692881 h 692881"/>
              <a:gd name="connsiteX7" fmla="*/ 0 w 1296144"/>
              <a:gd name="connsiteY7" fmla="*/ 129362 h 692881"/>
              <a:gd name="connsiteX0" fmla="*/ 0 w 1296144"/>
              <a:gd name="connsiteY0" fmla="*/ 129362 h 692881"/>
              <a:gd name="connsiteX1" fmla="*/ 140703 w 1296144"/>
              <a:gd name="connsiteY1" fmla="*/ 143881 h 692881"/>
              <a:gd name="connsiteX2" fmla="*/ 972108 w 1296144"/>
              <a:gd name="connsiteY2" fmla="*/ 129362 h 692881"/>
              <a:gd name="connsiteX3" fmla="*/ 972108 w 1296144"/>
              <a:gd name="connsiteY3" fmla="*/ 0 h 692881"/>
              <a:gd name="connsiteX4" fmla="*/ 1296144 w 1296144"/>
              <a:gd name="connsiteY4" fmla="*/ 324036 h 692881"/>
              <a:gd name="connsiteX5" fmla="*/ 972108 w 1296144"/>
              <a:gd name="connsiteY5" fmla="*/ 648072 h 692881"/>
              <a:gd name="connsiteX6" fmla="*/ 972108 w 1296144"/>
              <a:gd name="connsiteY6" fmla="*/ 518710 h 692881"/>
              <a:gd name="connsiteX7" fmla="*/ 54428 w 1296144"/>
              <a:gd name="connsiteY7" fmla="*/ 692881 h 692881"/>
              <a:gd name="connsiteX8" fmla="*/ 0 w 1296144"/>
              <a:gd name="connsiteY8" fmla="*/ 129362 h 692881"/>
              <a:gd name="connsiteX0" fmla="*/ 0 w 1470316"/>
              <a:gd name="connsiteY0" fmla="*/ 129362 h 692881"/>
              <a:gd name="connsiteX1" fmla="*/ 314875 w 1470316"/>
              <a:gd name="connsiteY1" fmla="*/ 143881 h 692881"/>
              <a:gd name="connsiteX2" fmla="*/ 1146280 w 1470316"/>
              <a:gd name="connsiteY2" fmla="*/ 129362 h 692881"/>
              <a:gd name="connsiteX3" fmla="*/ 1146280 w 1470316"/>
              <a:gd name="connsiteY3" fmla="*/ 0 h 692881"/>
              <a:gd name="connsiteX4" fmla="*/ 1470316 w 1470316"/>
              <a:gd name="connsiteY4" fmla="*/ 324036 h 692881"/>
              <a:gd name="connsiteX5" fmla="*/ 1146280 w 1470316"/>
              <a:gd name="connsiteY5" fmla="*/ 648072 h 692881"/>
              <a:gd name="connsiteX6" fmla="*/ 1146280 w 1470316"/>
              <a:gd name="connsiteY6" fmla="*/ 518710 h 692881"/>
              <a:gd name="connsiteX7" fmla="*/ 228600 w 1470316"/>
              <a:gd name="connsiteY7" fmla="*/ 692881 h 692881"/>
              <a:gd name="connsiteX8" fmla="*/ 0 w 1470316"/>
              <a:gd name="connsiteY8" fmla="*/ 129362 h 6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0316" h="692881">
                <a:moveTo>
                  <a:pt x="0" y="129362"/>
                </a:moveTo>
                <a:cubicBezTo>
                  <a:pt x="17872" y="130573"/>
                  <a:pt x="297003" y="142670"/>
                  <a:pt x="314875" y="143881"/>
                </a:cubicBezTo>
                <a:lnTo>
                  <a:pt x="1146280" y="129362"/>
                </a:lnTo>
                <a:lnTo>
                  <a:pt x="1146280" y="0"/>
                </a:lnTo>
                <a:lnTo>
                  <a:pt x="1470316" y="324036"/>
                </a:lnTo>
                <a:lnTo>
                  <a:pt x="1146280" y="648072"/>
                </a:lnTo>
                <a:lnTo>
                  <a:pt x="1146280" y="518710"/>
                </a:lnTo>
                <a:lnTo>
                  <a:pt x="228600" y="692881"/>
                </a:lnTo>
                <a:lnTo>
                  <a:pt x="0" y="129362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3931C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3333CC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467544" y="620688"/>
            <a:ext cx="3816424" cy="187220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Asimilación.</a:t>
            </a:r>
            <a:endParaRPr lang="es-MX" sz="3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5425075" y="3284984"/>
            <a:ext cx="3528392" cy="129614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Lo que el alumno procesa mentalmente debe darle significado.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508104" y="282150"/>
            <a:ext cx="3168352" cy="19442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Proceso almacenan nuevas ideas  a las ya existentes y que son relevantes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11560" y="4077072"/>
            <a:ext cx="5112568" cy="238478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Se asegura.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Significado adicional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Que no se olvide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Que se tenga manera de hacer una recuperación.</a:t>
            </a:r>
          </a:p>
        </p:txBody>
      </p:sp>
      <p:cxnSp>
        <p:nvCxnSpPr>
          <p:cNvPr id="11" name="10 Conector recto de flecha"/>
          <p:cNvCxnSpPr>
            <a:stCxn id="3" idx="5"/>
            <a:endCxn id="5" idx="2"/>
          </p:cNvCxnSpPr>
          <p:nvPr/>
        </p:nvCxnSpPr>
        <p:spPr>
          <a:xfrm>
            <a:off x="3725066" y="2218717"/>
            <a:ext cx="1700009" cy="1714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3" idx="4"/>
          </p:cNvCxnSpPr>
          <p:nvPr/>
        </p:nvCxnSpPr>
        <p:spPr>
          <a:xfrm>
            <a:off x="2375756" y="2492896"/>
            <a:ext cx="25202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75" y="4425736"/>
            <a:ext cx="1584882" cy="224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94" y="3158528"/>
            <a:ext cx="1509833" cy="188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 flipH="1" flipV="1">
            <a:off x="4421740" y="4392302"/>
            <a:ext cx="1662428" cy="651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57" y="4353137"/>
            <a:ext cx="1378843" cy="1083376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3931C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3333CC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3608" y="225514"/>
            <a:ext cx="7236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Condiciones para el logro del aprendizaje significativo.</a:t>
            </a:r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124744"/>
            <a:ext cx="7596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nueva información debe relacionarse </a:t>
            </a:r>
            <a:r>
              <a:rPr lang="es-MX" b="1" dirty="0" smtClean="0"/>
              <a:t>c</a:t>
            </a:r>
            <a:r>
              <a:rPr lang="es-MX" dirty="0" smtClean="0"/>
              <a:t>on </a:t>
            </a:r>
            <a:r>
              <a:rPr lang="es-MX" dirty="0"/>
              <a:t>lo que el estudiante ya </a:t>
            </a:r>
            <a:r>
              <a:rPr lang="es-MX" dirty="0" smtClean="0"/>
              <a:t>sabe.</a:t>
            </a:r>
          </a:p>
          <a:p>
            <a:endParaRPr lang="es-MX" dirty="0" smtClean="0"/>
          </a:p>
          <a:p>
            <a:r>
              <a:rPr lang="es-MX" dirty="0" smtClean="0"/>
              <a:t> La </a:t>
            </a:r>
            <a:r>
              <a:rPr lang="es-MX" dirty="0"/>
              <a:t>motivación y actitud de éste por </a:t>
            </a:r>
            <a:r>
              <a:rPr lang="es-MX" dirty="0" smtClean="0"/>
              <a:t>aprender.</a:t>
            </a:r>
          </a:p>
          <a:p>
            <a:endParaRPr lang="es-MX" dirty="0" smtClean="0"/>
          </a:p>
          <a:p>
            <a:r>
              <a:rPr lang="es-MX" dirty="0"/>
              <a:t>L</a:t>
            </a:r>
            <a:r>
              <a:rPr lang="es-MX" dirty="0" smtClean="0"/>
              <a:t>os </a:t>
            </a:r>
            <a:r>
              <a:rPr lang="es-MX" dirty="0"/>
              <a:t>materiales o contenidos de aprendizaje.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5014864" cy="376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7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El papel del profesor.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Conocer al alumno</a:t>
            </a:r>
          </a:p>
          <a:p>
            <a:endParaRPr lang="es-MX" dirty="0"/>
          </a:p>
          <a:p>
            <a:r>
              <a:rPr lang="es-MX" dirty="0" smtClean="0"/>
              <a:t>Verificar que información posee</a:t>
            </a:r>
          </a:p>
          <a:p>
            <a:endParaRPr lang="es-MX" dirty="0"/>
          </a:p>
          <a:p>
            <a:r>
              <a:rPr lang="es-MX" dirty="0" smtClean="0"/>
              <a:t>Como procesa la información.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3931C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33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46107"/>
            <a:ext cx="4693704" cy="312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23728" y="1772816"/>
            <a:ext cx="5688632" cy="33123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David Paul Ausubel, psicólogo y pedagogo estadounidense, una de las personalidades más importantes del constructivismo</a:t>
            </a:r>
            <a:r>
              <a:rPr lang="es-MX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1918-2008 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51746"/>
            <a:ext cx="1905000" cy="166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045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3931C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3333CC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307711463"/>
              </p:ext>
            </p:extLst>
          </p:nvPr>
        </p:nvGraphicFramePr>
        <p:xfrm>
          <a:off x="1986743" y="764704"/>
          <a:ext cx="71287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95536" y="-1399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/>
              <a:t/>
            </a:r>
            <a:br>
              <a:rPr lang="es-MX" b="1" dirty="0"/>
            </a:br>
            <a:endParaRPr lang="es-MX" b="1" dirty="0"/>
          </a:p>
          <a:p>
            <a:r>
              <a:rPr lang="es-MX" b="1" dirty="0"/>
              <a:t>Conocimiento previo</a:t>
            </a:r>
          </a:p>
          <a:p>
            <a:r>
              <a:rPr lang="es-MX" b="1" dirty="0"/>
              <a:t>Disposición</a:t>
            </a:r>
          </a:p>
          <a:p>
            <a:r>
              <a:rPr lang="es-MX" b="1" dirty="0"/>
              <a:t>Interacción con el objeto.</a:t>
            </a:r>
          </a:p>
          <a:p>
            <a:r>
              <a:rPr lang="es-MX" b="1" dirty="0"/>
              <a:t/>
            </a:r>
            <a:br>
              <a:rPr lang="es-MX" b="1" dirty="0"/>
            </a:br>
            <a:endParaRPr lang="es-MX" b="1" dirty="0"/>
          </a:p>
          <a:p>
            <a:r>
              <a:rPr lang="es-MX" b="1" dirty="0" smtClean="0"/>
              <a:t>Rompe </a:t>
            </a:r>
            <a:r>
              <a:rPr lang="es-MX" b="1" dirty="0"/>
              <a:t>con el tradicionalismo.</a:t>
            </a:r>
          </a:p>
          <a:p>
            <a:r>
              <a:rPr lang="es-MX" b="1" dirty="0"/>
              <a:t/>
            </a:r>
            <a:br>
              <a:rPr lang="es-MX" b="1" dirty="0"/>
            </a:br>
            <a:endParaRPr lang="es-MX" b="1" dirty="0"/>
          </a:p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82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3931C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3333CC"/>
              </a:solidFill>
            </a:endParaRPr>
          </a:p>
        </p:txBody>
      </p:sp>
      <p:sp>
        <p:nvSpPr>
          <p:cNvPr id="8" name="7 Llamada de flecha a la derecha"/>
          <p:cNvSpPr/>
          <p:nvPr/>
        </p:nvSpPr>
        <p:spPr>
          <a:xfrm>
            <a:off x="922080" y="2812029"/>
            <a:ext cx="2520280" cy="2009530"/>
          </a:xfrm>
          <a:prstGeom prst="right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Conjunto de conceptos e ideas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8 Llamada de flecha hacia abajo"/>
          <p:cNvSpPr/>
          <p:nvPr/>
        </p:nvSpPr>
        <p:spPr>
          <a:xfrm>
            <a:off x="3370352" y="332656"/>
            <a:ext cx="2520280" cy="251203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MX" dirty="0" smtClean="0">
                <a:solidFill>
                  <a:schemeClr val="tx1"/>
                </a:solidFill>
              </a:rPr>
              <a:t>El aprendizaje significativo depende la estructura cognitiva.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9 Llamada de flecha a la izquierda"/>
          <p:cNvSpPr/>
          <p:nvPr/>
        </p:nvSpPr>
        <p:spPr>
          <a:xfrm>
            <a:off x="5847664" y="2844686"/>
            <a:ext cx="2798440" cy="1944216"/>
          </a:xfrm>
          <a:prstGeom prst="left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Que un individuo posee en un campo del conocimiento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63032" y="332656"/>
            <a:ext cx="1778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FDA023"/>
              </a:buClr>
              <a:buFont typeface="Wingdings" pitchFamily="2" charset="2"/>
              <a:buChar char=""/>
            </a:pPr>
            <a:r>
              <a:rPr lang="es-MX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Ausubel</a:t>
            </a:r>
            <a:r>
              <a:rPr lang="es-MX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</a:p>
        </p:txBody>
      </p:sp>
      <p:sp>
        <p:nvSpPr>
          <p:cNvPr id="12" name="11 Llamada de flecha hacia arriba"/>
          <p:cNvSpPr/>
          <p:nvPr/>
        </p:nvSpPr>
        <p:spPr>
          <a:xfrm>
            <a:off x="3464578" y="4788902"/>
            <a:ext cx="2376264" cy="2088232"/>
          </a:xfrm>
          <a:prstGeom prst="up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Como lo organiza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50" y="2763952"/>
            <a:ext cx="2616882" cy="19452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También se requiere por parte del estudiante:</a:t>
            </a:r>
            <a:endParaRPr lang="es-MX" sz="24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15988936"/>
              </p:ext>
            </p:extLst>
          </p:nvPr>
        </p:nvGraphicFramePr>
        <p:xfrm>
          <a:off x="683567" y="1268760"/>
          <a:ext cx="842319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67" b="85667" l="54750" r="9375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11142" r="6000" b="13809"/>
          <a:stretch/>
        </p:blipFill>
        <p:spPr bwMode="auto">
          <a:xfrm>
            <a:off x="0" y="2924944"/>
            <a:ext cx="107463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83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F8C69C-5AB6-4625-B8D1-BFD1687AD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graphicEl>
                                              <a:dgm id="{FAF8C69C-5AB6-4625-B8D1-BFD1687AD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16F6EE-1C50-4122-AA68-0B1DF3E0A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2116F6EE-1C50-4122-AA68-0B1DF3E0A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CF2421-C54A-4EE6-988D-6FCFCB954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graphicEl>
                                              <a:dgm id="{46CF2421-C54A-4EE6-988D-6FCFCB954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D7416C-C318-479E-80D5-D29B7DD5F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30D7416C-C318-479E-80D5-D29B7DD5F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3AFA63-B6C0-46C7-B843-AD68DE14E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953AFA63-B6C0-46C7-B843-AD68DE14E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6E11C-CFE8-44BD-AEC1-28BAE4865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A1C6E11C-CFE8-44BD-AEC1-28BAE4865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6EF6C3-4515-4F50-A2FE-E0E6E5C65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>
                                            <p:graphicEl>
                                              <a:dgm id="{1D6EF6C3-4515-4F50-A2FE-E0E6E5C65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AFDB71-B2A8-48D3-876C-DAEAD84C7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>
                                            <p:graphicEl>
                                              <a:dgm id="{DDAFDB71-B2A8-48D3-876C-DAEAD84C7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50CBC2-135A-4EEB-9C4A-70FBCC2CA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>
                                            <p:graphicEl>
                                              <a:dgm id="{5550CBC2-135A-4EEB-9C4A-70FBCC2CA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7AA7AD-D303-41DD-B393-77E20A07E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>
                                            <p:graphicEl>
                                              <a:dgm id="{047AA7AD-D303-41DD-B393-77E20A07E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361B7-6E10-4553-9432-C26B8454A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>
                                            <p:graphicEl>
                                              <a:dgm id="{DC0361B7-6E10-4553-9432-C26B8454A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EFB32F-A7A1-4484-8197-FFB1EAAF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>
                                            <p:graphicEl>
                                              <a:dgm id="{57EFB32F-A7A1-4484-8197-FFB1EAAF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7A7F57-F8EF-4703-9EA6-49BA70B66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">
                                            <p:graphicEl>
                                              <a:dgm id="{3F7A7F57-F8EF-4703-9EA6-49BA70B66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15F08E-8A38-4AA7-B135-588D19961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">
                                            <p:graphicEl>
                                              <a:dgm id="{E415F08E-8A38-4AA7-B135-588D19961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16990E-EE20-47DA-8D0D-02F1FCB9F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">
                                            <p:graphicEl>
                                              <a:dgm id="{9016990E-EE20-47DA-8D0D-02F1FCB9F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9BF5B5-CD38-4598-84AE-369A12930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">
                                            <p:graphicEl>
                                              <a:dgm id="{239BF5B5-CD38-4598-84AE-369A12930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02B1B3-7CCE-44DD-AC48-4945B94D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">
                                            <p:graphicEl>
                                              <a:dgm id="{3A02B1B3-7CCE-44DD-AC48-4945B94D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7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3931C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3333CC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88640"/>
            <a:ext cx="81369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/>
              <a:t>CARACTERÍSITCAS DEL APRENDIZAJE SIGNIFICATIVO.</a:t>
            </a:r>
            <a:endParaRPr lang="es-MX" sz="2000" b="1" dirty="0"/>
          </a:p>
          <a:p>
            <a:pPr algn="just"/>
            <a:endParaRPr lang="es-MX" sz="2400" dirty="0" smtClean="0"/>
          </a:p>
          <a:p>
            <a:pPr marL="457200" indent="-457200" algn="just">
              <a:buAutoNum type="arabicPeriod"/>
            </a:pPr>
            <a:r>
              <a:rPr lang="es-MX" sz="2000" dirty="0" smtClean="0"/>
              <a:t>“</a:t>
            </a:r>
            <a:r>
              <a:rPr lang="es-MX" sz="2000" dirty="0"/>
              <a:t>El contenido puede relacionarse de modo sustantivo, </a:t>
            </a:r>
            <a:r>
              <a:rPr lang="es-MX" sz="2000" dirty="0" smtClean="0"/>
              <a:t>no arbitrario </a:t>
            </a:r>
            <a:r>
              <a:rPr lang="es-MX" sz="2000" dirty="0"/>
              <a:t>o al pie de la letra, con los conocimientos </a:t>
            </a:r>
            <a:r>
              <a:rPr lang="es-MX" sz="2000" dirty="0" smtClean="0"/>
              <a:t>previos del </a:t>
            </a:r>
            <a:r>
              <a:rPr lang="es-MX" sz="2000" dirty="0"/>
              <a:t>estudiante</a:t>
            </a:r>
            <a:r>
              <a:rPr lang="es-MX" sz="2000" dirty="0" smtClean="0"/>
              <a:t>”.</a:t>
            </a:r>
          </a:p>
          <a:p>
            <a:pPr algn="just"/>
            <a:endParaRPr lang="es-MX" sz="2000" dirty="0"/>
          </a:p>
          <a:p>
            <a:pPr algn="just"/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endParaRPr lang="es-MX" sz="2000" dirty="0" smtClean="0"/>
          </a:p>
          <a:p>
            <a:pPr algn="just"/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endParaRPr lang="es-MX" sz="2000" dirty="0" smtClean="0"/>
          </a:p>
          <a:p>
            <a:pPr algn="just"/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2</a:t>
            </a:r>
            <a:r>
              <a:rPr lang="es-MX" sz="2000" dirty="0"/>
              <a:t>. “El estudiante ha de adoptar una actitud favorable para </a:t>
            </a:r>
            <a:r>
              <a:rPr lang="es-MX" sz="2000" dirty="0" smtClean="0"/>
              <a:t>la tarea</a:t>
            </a:r>
            <a:r>
              <a:rPr lang="es-MX" sz="2000" dirty="0"/>
              <a:t>, dotando de </a:t>
            </a:r>
            <a:r>
              <a:rPr lang="es-MX" sz="2000" dirty="0" smtClean="0"/>
              <a:t>significado </a:t>
            </a:r>
            <a:r>
              <a:rPr lang="es-MX" sz="2000" dirty="0"/>
              <a:t>propio a los contenidos </a:t>
            </a:r>
            <a:r>
              <a:rPr lang="es-MX" sz="2000" dirty="0" smtClean="0"/>
              <a:t>que asimila</a:t>
            </a:r>
            <a:r>
              <a:rPr lang="es-MX" sz="2000" dirty="0"/>
              <a:t>”. AUSUBEL y NOVAK (1997).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36" y="1700808"/>
            <a:ext cx="4023187" cy="379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3931C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3333CC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453863"/>
            <a:ext cx="7416824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Ausubel en su teoría </a:t>
            </a:r>
            <a:r>
              <a:rPr lang="es-MX" sz="2000" dirty="0"/>
              <a:t>del aprendizaje por recepción </a:t>
            </a:r>
            <a:r>
              <a:rPr lang="es-MX" sz="2000" dirty="0" smtClean="0"/>
              <a:t>significativa </a:t>
            </a:r>
            <a:r>
              <a:rPr lang="es-MX" sz="2000" dirty="0"/>
              <a:t>sostiene  </a:t>
            </a:r>
            <a:r>
              <a:rPr lang="es-MX" sz="2000" dirty="0" smtClean="0"/>
              <a:t>que la </a:t>
            </a:r>
            <a:r>
              <a:rPr lang="es-MX" sz="2000" dirty="0"/>
              <a:t>persona que aprende recibe información verbal, la vincula </a:t>
            </a:r>
            <a:r>
              <a:rPr lang="es-MX" sz="2000" dirty="0" smtClean="0"/>
              <a:t>a los </a:t>
            </a:r>
            <a:r>
              <a:rPr lang="es-MX" sz="2000" dirty="0"/>
              <a:t>acontecimientos previamente adquiridos y, de esta </a:t>
            </a:r>
            <a:r>
              <a:rPr lang="es-MX" sz="2000" dirty="0" smtClean="0"/>
              <a:t>forma, da </a:t>
            </a:r>
            <a:r>
              <a:rPr lang="es-MX" sz="2000" dirty="0"/>
              <a:t>a la nueva información, así como a la información </a:t>
            </a:r>
            <a:r>
              <a:rPr lang="es-MX" sz="2000" dirty="0" smtClean="0"/>
              <a:t>antigua, un significado </a:t>
            </a:r>
            <a:r>
              <a:rPr lang="es-MX" sz="2000" dirty="0"/>
              <a:t>especial.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3701"/>
            <a:ext cx="5400675" cy="4057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5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3931C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3333CC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414908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Aprender  </a:t>
            </a:r>
            <a:r>
              <a:rPr lang="es-MX" dirty="0"/>
              <a:t>depende de dos factores</a:t>
            </a:r>
            <a:r>
              <a:rPr lang="es-MX" dirty="0" smtClean="0"/>
              <a:t>:</a:t>
            </a:r>
          </a:p>
          <a:p>
            <a:pPr algn="just"/>
            <a:endParaRPr lang="es-MX" dirty="0"/>
          </a:p>
          <a:p>
            <a:pPr marL="342900" indent="-342900" algn="just">
              <a:buAutoNum type="alphaLcParenR"/>
            </a:pPr>
            <a:r>
              <a:rPr lang="es-MX" dirty="0" smtClean="0"/>
              <a:t>El </a:t>
            </a:r>
            <a:r>
              <a:rPr lang="es-MX" dirty="0"/>
              <a:t>grado de relación existente entre los conocimientos </a:t>
            </a:r>
            <a:r>
              <a:rPr lang="es-MX" dirty="0" smtClean="0"/>
              <a:t>anteriores y </a:t>
            </a:r>
            <a:r>
              <a:rPr lang="es-MX" dirty="0"/>
              <a:t>el material nuevo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b) La naturaleza de la relación que se establece entre la </a:t>
            </a:r>
            <a:r>
              <a:rPr lang="es-MX" dirty="0" smtClean="0"/>
              <a:t>información nueva </a:t>
            </a:r>
            <a:r>
              <a:rPr lang="es-MX" dirty="0"/>
              <a:t>y la antigua.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55" y="135112"/>
            <a:ext cx="6451476" cy="363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6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676</TotalTime>
  <Words>335</Words>
  <Application>Microsoft Office PowerPoint</Application>
  <PresentationFormat>Presentación en pantalla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Cartoné</vt:lpstr>
      <vt:lpstr>Aprendizaje Significativo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papel del profesor.</vt:lpstr>
    </vt:vector>
  </TitlesOfParts>
  <Company>UPAEP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UPAEP</dc:creator>
  <cp:lastModifiedBy>UPAEP</cp:lastModifiedBy>
  <cp:revision>25</cp:revision>
  <dcterms:created xsi:type="dcterms:W3CDTF">2016-04-26T18:50:38Z</dcterms:created>
  <dcterms:modified xsi:type="dcterms:W3CDTF">2016-04-28T23:10:58Z</dcterms:modified>
</cp:coreProperties>
</file>